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_rels/slideMaster10.xml.rels" ContentType="application/vnd.openxmlformats-package.relationships+xml"/>
  <Override PartName="/ppt/slideMasters/_rels/slideMaster47.xml.rels" ContentType="application/vnd.openxmlformats-package.relationships+xml"/>
  <Override PartName="/ppt/slideMasters/_rels/slideMaster11.xml.rels" ContentType="application/vnd.openxmlformats-package.relationships+xml"/>
  <Override PartName="/ppt/slideMasters/_rels/slideMaster48.xml.rels" ContentType="application/vnd.openxmlformats-package.relationships+xml"/>
  <Override PartName="/ppt/slideMasters/_rels/slideMaster12.xml.rels" ContentType="application/vnd.openxmlformats-package.relationships+xml"/>
  <Override PartName="/ppt/slideMasters/_rels/slideMaster49.xml.rels" ContentType="application/vnd.openxmlformats-package.relationships+xml"/>
  <Override PartName="/ppt/slideMasters/_rels/slideMaster30.xml.rels" ContentType="application/vnd.openxmlformats-package.relationships+xml"/>
  <Override PartName="/ppt/slideMasters/_rels/slideMaster31.xml.rels" ContentType="application/vnd.openxmlformats-package.relationships+xml"/>
  <Override PartName="/ppt/slideMasters/_rels/slideMaster32.xml.rels" ContentType="application/vnd.openxmlformats-package.relationships+xml"/>
  <Override PartName="/ppt/slideMasters/_rels/slideMaster33.xml.rels" ContentType="application/vnd.openxmlformats-package.relationships+xml"/>
  <Override PartName="/ppt/slideMasters/_rels/slideMaster34.xml.rels" ContentType="application/vnd.openxmlformats-package.relationships+xml"/>
  <Override PartName="/ppt/slideMasters/_rels/slideMaster35.xml.rels" ContentType="application/vnd.openxmlformats-package.relationships+xml"/>
  <Override PartName="/ppt/slideMasters/_rels/slideMaster36.xml.rels" ContentType="application/vnd.openxmlformats-package.relationships+xml"/>
  <Override PartName="/ppt/slideMasters/_rels/slideMaster37.xml.rels" ContentType="application/vnd.openxmlformats-package.relationships+xml"/>
  <Override PartName="/ppt/slideMasters/_rels/slideMaster56.xml.rels" ContentType="application/vnd.openxmlformats-package.relationships+xml"/>
  <Override PartName="/ppt/slideMasters/_rels/slideMaster55.xml.rels" ContentType="application/vnd.openxmlformats-package.relationships+xml"/>
  <Override PartName="/ppt/slideMasters/_rels/slideMaster43.xml.rels" ContentType="application/vnd.openxmlformats-package.relationships+xml"/>
  <Override PartName="/ppt/slideMasters/_rels/slideMaster8.xml.rels" ContentType="application/vnd.openxmlformats-package.relationships+xml"/>
  <Override PartName="/ppt/slideMasters/_rels/slideMaster6.xml.rels" ContentType="application/vnd.openxmlformats-package.relationships+xml"/>
  <Override PartName="/ppt/slideMasters/_rels/slideMaster41.xml.rels" ContentType="application/vnd.openxmlformats-package.relationships+xml"/>
  <Override PartName="/ppt/slideMasters/_rels/slideMaster54.xml.rels" ContentType="application/vnd.openxmlformats-package.relationships+xml"/>
  <Override PartName="/ppt/slideMasters/_rels/slideMaster42.xml.rels" ContentType="application/vnd.openxmlformats-package.relationships+xml"/>
  <Override PartName="/ppt/slideMasters/_rels/slideMaster7.xml.rels" ContentType="application/vnd.openxmlformats-package.relationships+xml"/>
  <Override PartName="/ppt/slideMasters/_rels/slideMaster5.xml.rels" ContentType="application/vnd.openxmlformats-package.relationships+xml"/>
  <Override PartName="/ppt/slideMasters/_rels/slideMaster40.xml.rels" ContentType="application/vnd.openxmlformats-package.relationships+xml"/>
  <Override PartName="/ppt/slideMasters/_rels/slideMaster53.xml.rels" ContentType="application/vnd.openxmlformats-package.relationships+xml"/>
  <Override PartName="/ppt/slideMasters/_rels/slideMaster52.xml.rels" ContentType="application/vnd.openxmlformats-package.relationships+xml"/>
  <Override PartName="/ppt/slideMasters/_rels/slideMaster51.xml.rels" ContentType="application/vnd.openxmlformats-package.relationships+xml"/>
  <Override PartName="/ppt/slideMasters/_rels/slideMaster50.xml.rels" ContentType="application/vnd.openxmlformats-package.relationships+xml"/>
  <Override PartName="/ppt/slideMasters/_rels/slideMaster15.xml.rels" ContentType="application/vnd.openxmlformats-package.relationships+xml"/>
  <Override PartName="/ppt/slideMasters/_rels/slideMaster4.xml.rels" ContentType="application/vnd.openxmlformats-package.relationships+xml"/>
  <Override PartName="/ppt/slideMasters/_rels/slideMaster16.xml.rels" ContentType="application/vnd.openxmlformats-package.relationships+xml"/>
  <Override PartName="/ppt/slideMasters/_rels/slideMaster17.xml.rels" ContentType="application/vnd.openxmlformats-package.relationships+xml"/>
  <Override PartName="/ppt/slideMasters/_rels/slideMaster18.xml.rels" ContentType="application/vnd.openxmlformats-package.relationships+xml"/>
  <Override PartName="/ppt/slideMasters/_rels/slideMaster19.xml.rels" ContentType="application/vnd.openxmlformats-package.relationships+xml"/>
  <Override PartName="/ppt/slideMasters/_rels/slideMaster20.xml.rels" ContentType="application/vnd.openxmlformats-package.relationships+xml"/>
  <Override PartName="/ppt/slideMasters/_rels/slideMaster57.xml.rels" ContentType="application/vnd.openxmlformats-package.relationships+xml"/>
  <Override PartName="/ppt/slideMasters/_rels/slideMaster22.xml.rels" ContentType="application/vnd.openxmlformats-package.relationships+xml"/>
  <Override PartName="/ppt/slideMasters/_rels/slideMaster21.xml.rels" ContentType="application/vnd.openxmlformats-package.relationships+xml"/>
  <Override PartName="/ppt/slideMasters/_rels/slideMaster58.xml.rels" ContentType="application/vnd.openxmlformats-package.relationships+xml"/>
  <Override PartName="/ppt/slideMasters/_rels/slideMaster23.xml.rels" ContentType="application/vnd.openxmlformats-package.relationships+xml"/>
  <Override PartName="/ppt/slideMasters/_rels/slideMaster24.xml.rels" ContentType="application/vnd.openxmlformats-package.relationships+xml"/>
  <Override PartName="/ppt/slideMasters/_rels/slideMaster25.xml.rels" ContentType="application/vnd.openxmlformats-package.relationships+xml"/>
  <Override PartName="/ppt/slideMasters/_rels/slideMaster14.xml.rels" ContentType="application/vnd.openxmlformats-package.relationships+xml"/>
  <Override PartName="/ppt/slideMasters/_rels/slideMaster3.xml.rels" ContentType="application/vnd.openxmlformats-package.relationships+xml"/>
  <Override PartName="/ppt/slideMasters/_rels/slideMaster26.xml.rels" ContentType="application/vnd.openxmlformats-package.relationships+xml"/>
  <Override PartName="/ppt/slideMasters/_rels/slideMaster1.xml.rels" ContentType="application/vnd.openxmlformats-package.relationships+xml"/>
  <Override PartName="/ppt/slideMasters/_rels/slideMaster9.xml.rels" ContentType="application/vnd.openxmlformats-package.relationships+xml"/>
  <Override PartName="/ppt/slideMasters/_rels/slideMaster44.xml.rels" ContentType="application/vnd.openxmlformats-package.relationships+xml"/>
  <Override PartName="/ppt/slideMasters/_rels/slideMaster13.xml.rels" ContentType="application/vnd.openxmlformats-package.relationships+xml"/>
  <Override PartName="/ppt/slideMasters/_rels/slideMaster2.xml.rels" ContentType="application/vnd.openxmlformats-package.relationships+xml"/>
  <Override PartName="/ppt/slideMasters/_rels/slideMaster27.xml.rels" ContentType="application/vnd.openxmlformats-package.relationships+xml"/>
  <Override PartName="/ppt/slideMasters/_rels/slideMaster45.xml.rels" ContentType="application/vnd.openxmlformats-package.relationships+xml"/>
  <Override PartName="/ppt/slideMasters/_rels/slideMaster28.xml.rels" ContentType="application/vnd.openxmlformats-package.relationships+xml"/>
  <Override PartName="/ppt/slideMasters/_rels/slideMaster46.xml.rels" ContentType="application/vnd.openxmlformats-package.relationships+xml"/>
  <Override PartName="/ppt/slideMasters/_rels/slideMaster29.xml.rels" ContentType="application/vnd.openxmlformats-package.relationships+xml"/>
  <Override PartName="/ppt/slideMasters/_rels/slideMaster38.xml.rels" ContentType="application/vnd.openxmlformats-package.relationships+xml"/>
  <Override PartName="/ppt/slideMasters/_rels/slideMaster39.xml.rels" ContentType="application/vnd.openxmlformats-package.relationships+xml"/>
  <Override PartName="/ppt/slideMasters/slideMaster25.xml" ContentType="application/vnd.openxmlformats-officedocument.presentationml.slideMaster+xml"/>
  <Override PartName="/ppt/slideMasters/slideMaster24.xml" ContentType="application/vnd.openxmlformats-officedocument.presentationml.slideMaster+xml"/>
  <Override PartName="/ppt/slideMasters/slideMaster23.xml" ContentType="application/vnd.openxmlformats-officedocument.presentationml.slideMaster+xml"/>
  <Override PartName="/ppt/slideMasters/slideMaster22.xml" ContentType="application/vnd.openxmlformats-officedocument.presentationml.slideMaster+xml"/>
  <Override PartName="/ppt/slideMasters/slideMaster21.xml" ContentType="application/vnd.openxmlformats-officedocument.presentationml.slideMaster+xml"/>
  <Override PartName="/ppt/slideMasters/slideMaster5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57.xml" ContentType="application/vnd.openxmlformats-officedocument.presentationml.slideMaster+xml"/>
  <Override PartName="/ppt/slideMasters/slideMaster18.xml" ContentType="application/vnd.openxmlformats-officedocument.presentationml.slideMaster+xml"/>
  <Override PartName="/ppt/slideMasters/slideMaster17.xml" ContentType="application/vnd.openxmlformats-officedocument.presentationml.slideMaster+xml"/>
  <Override PartName="/ppt/slideMasters/slideMaster16.xml" ContentType="application/vnd.openxmlformats-officedocument.presentationml.slideMaster+xml"/>
  <Override PartName="/ppt/slideMasters/slideMaster15.xml" ContentType="application/vnd.openxmlformats-officedocument.presentationml.slideMaster+xml"/>
  <Override PartName="/ppt/slideMasters/slideMaster9.xml" ContentType="application/vnd.openxmlformats-officedocument.presentationml.slideMaster+xml"/>
  <Override PartName="/ppt/slideMasters/slideMaster14.xml" ContentType="application/vnd.openxmlformats-officedocument.presentationml.slideMaster+xml"/>
  <Override PartName="/ppt/slideMasters/slideMaster8.xml" ContentType="application/vnd.openxmlformats-officedocument.presentationml.slideMaster+xml"/>
  <Override PartName="/ppt/slideMasters/slideMaster26.xml" ContentType="application/vnd.openxmlformats-officedocument.presentationml.slideMaster+xml"/>
  <Override PartName="/ppt/slideMasters/slideMaster1.xml" ContentType="application/vnd.openxmlformats-officedocument.presentationml.slideMaster+xml"/>
  <Override PartName="/ppt/slideMasters/slideMaster44.xml" ContentType="application/vnd.openxmlformats-officedocument.presentationml.slideMaster+xml"/>
  <Override PartName="/ppt/slideMasters/slideMaster13.xml" ContentType="application/vnd.openxmlformats-officedocument.presentationml.slideMaster+xml"/>
  <Override PartName="/ppt/slideMasters/slideMaster7.xml" ContentType="application/vnd.openxmlformats-officedocument.presentationml.slideMaster+xml"/>
  <Override PartName="/ppt/slideMasters/slideMaster27.xml" ContentType="application/vnd.openxmlformats-officedocument.presentationml.slideMaster+xml"/>
  <Override PartName="/ppt/slideMasters/slideMaster2.xml" ContentType="application/vnd.openxmlformats-officedocument.presentationml.slideMaster+xml"/>
  <Override PartName="/ppt/slideMasters/slideMaster45.xml" ContentType="application/vnd.openxmlformats-officedocument.presentationml.slideMaster+xml"/>
  <Override PartName="/ppt/slideMasters/slideMaster28.xml" ContentType="application/vnd.openxmlformats-officedocument.presentationml.slideMaster+xml"/>
  <Override PartName="/ppt/slideMasters/slideMaster3.xml" ContentType="application/vnd.openxmlformats-officedocument.presentationml.slideMaster+xml"/>
  <Override PartName="/ppt/slideMasters/slideMaster46.xml" ContentType="application/vnd.openxmlformats-officedocument.presentationml.slideMaster+xml"/>
  <Override PartName="/ppt/slideMasters/slideMaster29.xml" ContentType="application/vnd.openxmlformats-officedocument.presentationml.slideMaster+xml"/>
  <Override PartName="/ppt/slideMasters/slideMaster38.xml" ContentType="application/vnd.openxmlformats-officedocument.presentationml.slideMaster+xml"/>
  <Override PartName="/ppt/slideMasters/slideMaster40.xml" ContentType="application/vnd.openxmlformats-officedocument.presentationml.slideMaster+xml"/>
  <Override PartName="/ppt/slideMasters/slideMaster39.xml" ContentType="application/vnd.openxmlformats-officedocument.presentationml.slideMaster+xml"/>
  <Override PartName="/ppt/slideMasters/slideMaster41.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42.xml" ContentType="application/vnd.openxmlformats-officedocument.presentationml.slideMaster+xml"/>
  <Override PartName="/ppt/slideMasters/slideMaster54.xml" ContentType="application/vnd.openxmlformats-officedocument.presentationml.slideMaster+xml"/>
  <Override PartName="/ppt/slideMasters/slideMaster43.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37.xml" ContentType="application/vnd.openxmlformats-officedocument.presentationml.slideMaster+xml"/>
  <Override PartName="/ppt/slideMasters/slideMaster36.xml" ContentType="application/vnd.openxmlformats-officedocument.presentationml.slideMaster+xml"/>
  <Override PartName="/ppt/slideMasters/slideMaster35.xml" ContentType="application/vnd.openxmlformats-officedocument.presentationml.slideMaster+xml"/>
  <Override PartName="/ppt/slideMasters/slideMaster34.xml" ContentType="application/vnd.openxmlformats-officedocument.presentationml.slideMaster+xml"/>
  <Override PartName="/ppt/slideMasters/slideMaster33.xml" ContentType="application/vnd.openxmlformats-officedocument.presentationml.slideMaster+xml"/>
  <Override PartName="/ppt/slideMasters/slideMaster32.xml" ContentType="application/vnd.openxmlformats-officedocument.presentationml.slideMaster+xml"/>
  <Override PartName="/ppt/slideMasters/slideMaster31.xml" ContentType="application/vnd.openxmlformats-officedocument.presentationml.slideMaster+xml"/>
  <Override PartName="/ppt/slideMasters/slideMaster30.xml" ContentType="application/vnd.openxmlformats-officedocument.presentationml.slideMaster+xml"/>
  <Override PartName="/ppt/slideMasters/slideMaster49.xml" ContentType="application/vnd.openxmlformats-officedocument.presentationml.slideMaster+xml"/>
  <Override PartName="/ppt/slideMasters/slideMaster6.xml" ContentType="application/vnd.openxmlformats-officedocument.presentationml.slideMaster+xml"/>
  <Override PartName="/ppt/slideMasters/slideMaster12.xml" ContentType="application/vnd.openxmlformats-officedocument.presentationml.slideMaster+xml"/>
  <Override PartName="/ppt/slideMasters/slideMaster48.xml" ContentType="application/vnd.openxmlformats-officedocument.presentationml.slideMaster+xml"/>
  <Override PartName="/ppt/slideMasters/slideMaster5.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Masters/slideMaster47.xml" ContentType="application/vnd.openxmlformats-officedocument.presentationml.slideMaster+xml"/>
  <Override PartName="/ppt/slideMasters/slideMaster10.xml" ContentType="application/vnd.openxmlformats-officedocument.presentationml.slideMaster+xml"/>
  <Override PartName="/ppt/presProps.xml" ContentType="application/vnd.openxmlformats-officedocument.presentationml.presProps+xml"/>
  <Override PartName="/ppt/theme/theme29.xml" ContentType="application/vnd.openxmlformats-officedocument.theme+xml"/>
  <Override PartName="/ppt/theme/theme28.xml" ContentType="application/vnd.openxmlformats-officedocument.theme+xml"/>
  <Override PartName="/ppt/theme/theme27.xml" ContentType="application/vnd.openxmlformats-officedocument.theme+xml"/>
  <Override PartName="/ppt/theme/theme26.xml" ContentType="application/vnd.openxmlformats-officedocument.theme+xml"/>
  <Override PartName="/ppt/theme/theme25.xml" ContentType="application/vnd.openxmlformats-officedocument.theme+xml"/>
  <Override PartName="/ppt/theme/theme24.xml" ContentType="application/vnd.openxmlformats-officedocument.theme+xml"/>
  <Override PartName="/ppt/theme/theme23.xml" ContentType="application/vnd.openxmlformats-officedocument.theme+xml"/>
  <Override PartName="/ppt/theme/theme22.xml" ContentType="application/vnd.openxmlformats-officedocument.theme+xml"/>
  <Override PartName="/ppt/theme/theme59.xml" ContentType="application/vnd.openxmlformats-officedocument.theme+xml"/>
  <Override PartName="/ppt/theme/theme21.xml" ContentType="application/vnd.openxmlformats-officedocument.theme+xml"/>
  <Override PartName="/ppt/theme/theme5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heme/theme57.xml" ContentType="application/vnd.openxmlformats-officedocument.theme+xml"/>
  <Override PartName="/ppt/theme/theme18.xml" ContentType="application/vnd.openxmlformats-officedocument.theme+xml"/>
  <Override PartName="/ppt/theme/theme17.xml" ContentType="application/vnd.openxmlformats-officedocument.theme+xml"/>
  <Override PartName="/ppt/theme/theme16.xml" ContentType="application/vnd.openxmlformats-officedocument.theme+xml"/>
  <Override PartName="/ppt/theme/theme15.xml" ContentType="application/vnd.openxmlformats-officedocument.theme+xml"/>
  <Override PartName="/ppt/theme/theme14.xml" ContentType="application/vnd.openxmlformats-officedocument.theme+xml"/>
  <Override PartName="/ppt/theme/theme1.xml" ContentType="application/vnd.openxmlformats-officedocument.theme+xml"/>
  <Override PartName="/ppt/theme/theme11.xml" ContentType="application/vnd.openxmlformats-officedocument.theme+xml"/>
  <Override PartName="/ppt/theme/theme48.xml" ContentType="application/vnd.openxmlformats-officedocument.theme+xml"/>
  <Override PartName="/ppt/theme/theme2.xml" ContentType="application/vnd.openxmlformats-officedocument.theme+xml"/>
  <Override PartName="/ppt/theme/theme12.xml" ContentType="application/vnd.openxmlformats-officedocument.theme+xml"/>
  <Override PartName="/ppt/theme/theme49.xml" ContentType="application/vnd.openxmlformats-officedocument.theme+xml"/>
  <Override PartName="/ppt/theme/theme3.xml" ContentType="application/vnd.openxmlformats-officedocument.theme+xml"/>
  <Override PartName="/ppt/theme/theme30.xml" ContentType="application/vnd.openxmlformats-officedocument.theme+xml"/>
  <Override PartName="/ppt/theme/theme13.xml" ContentType="application/vnd.openxmlformats-officedocument.theme+xml"/>
  <Override PartName="/ppt/theme/theme4.xml" ContentType="application/vnd.openxmlformats-officedocument.theme+xml"/>
  <Override PartName="/ppt/theme/theme31.xml" ContentType="application/vnd.openxmlformats-officedocument.theme+xml"/>
  <Override PartName="/ppt/theme/theme45.xml" ContentType="application/vnd.openxmlformats-officedocument.theme+xml"/>
  <Override PartName="/ppt/theme/theme46.xml" ContentType="application/vnd.openxmlformats-officedocument.theme+xml"/>
  <Override PartName="/ppt/theme/theme50.xml" ContentType="application/vnd.openxmlformats-officedocument.theme+xml"/>
  <Override PartName="/ppt/theme/theme51.xml" ContentType="application/vnd.openxmlformats-officedocument.theme+xml"/>
  <Override PartName="/ppt/theme/theme52.xml" ContentType="application/vnd.openxmlformats-officedocument.theme+xml"/>
  <Override PartName="/ppt/theme/theme41.xml" ContentType="application/vnd.openxmlformats-officedocument.theme+xml"/>
  <Override PartName="/ppt/theme/theme39.xml" ContentType="application/vnd.openxmlformats-officedocument.theme+xml"/>
  <Override PartName="/ppt/theme/theme53.xml" ContentType="application/vnd.openxmlformats-officedocument.theme+xml"/>
  <Override PartName="/ppt/theme/theme42.xml" ContentType="application/vnd.openxmlformats-officedocument.theme+xml"/>
  <Override PartName="/ppt/theme/theme54.xml" ContentType="application/vnd.openxmlformats-officedocument.theme+xml"/>
  <Override PartName="/ppt/theme/theme43.xml" ContentType="application/vnd.openxmlformats-officedocument.theme+xml"/>
  <Override PartName="/ppt/theme/theme55.xml" ContentType="application/vnd.openxmlformats-officedocument.theme+xml"/>
  <Override PartName="/ppt/theme/theme44.xml" ContentType="application/vnd.openxmlformats-officedocument.theme+xml"/>
  <Override PartName="/ppt/theme/theme56.xml" ContentType="application/vnd.openxmlformats-officedocument.theme+xml"/>
  <Override PartName="/ppt/theme/theme40.xml" ContentType="application/vnd.openxmlformats-officedocument.theme+xml"/>
  <Override PartName="/ppt/theme/theme38.xml" ContentType="application/vnd.openxmlformats-officedocument.theme+xml"/>
  <Override PartName="/ppt/theme/theme37.xml" ContentType="application/vnd.openxmlformats-officedocument.theme+xml"/>
  <Override PartName="/ppt/theme/theme10.xml" ContentType="application/vnd.openxmlformats-officedocument.theme+xml"/>
  <Override PartName="/ppt/theme/theme47.xml" ContentType="application/vnd.openxmlformats-officedocument.theme+xml"/>
  <Override PartName="/ppt/theme/theme9.xml" ContentType="application/vnd.openxmlformats-officedocument.theme+xml"/>
  <Override PartName="/ppt/theme/theme36.xml" ContentType="application/vnd.openxmlformats-officedocument.theme+xml"/>
  <Override PartName="/ppt/theme/theme8.xml" ContentType="application/vnd.openxmlformats-officedocument.theme+xml"/>
  <Override PartName="/ppt/theme/theme35.xml" ContentType="application/vnd.openxmlformats-officedocument.theme+xml"/>
  <Override PartName="/ppt/theme/theme7.xml" ContentType="application/vnd.openxmlformats-officedocument.theme+xml"/>
  <Override PartName="/ppt/theme/theme34.xml" ContentType="application/vnd.openxmlformats-officedocument.theme+xml"/>
  <Override PartName="/ppt/theme/theme6.xml" ContentType="application/vnd.openxmlformats-officedocument.theme+xml"/>
  <Override PartName="/ppt/theme/theme33.xml" ContentType="application/vnd.openxmlformats-officedocument.theme+xml"/>
  <Override PartName="/ppt/theme/theme5.xml" ContentType="application/vnd.openxmlformats-officedocument.theme+xml"/>
  <Override PartName="/ppt/theme/theme32.xml" ContentType="application/vnd.openxmlformats-officedocument.theme+xml"/>
  <Override PartName="/ppt/slideLayouts/slideLayout2.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23.xml.rels" ContentType="application/vnd.openxmlformats-package.relationships+xml"/>
  <Override PartName="/ppt/slideLayouts/_rels/slideLayout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1.xml.rels" ContentType="application/vnd.openxmlformats-package.relationships+xml"/>
  <Override PartName="/ppt/slideLayouts/_rels/slideLayout21.xml.rels" ContentType="application/vnd.openxmlformats-package.relationships+xml"/>
  <Override PartName="/ppt/slideLayouts/_rels/slideLayout2.xml.rels" ContentType="application/vnd.openxmlformats-package.relationships+xml"/>
  <Override PartName="/ppt/slideLayouts/_rels/slideLayout22.xml.rels" ContentType="application/vnd.openxmlformats-package.relationships+xml"/>
  <Override PartName="/ppt/slideLayouts/_rels/slideLayout13.xml.rels" ContentType="application/vnd.openxmlformats-package.relationships+xml"/>
  <Override PartName="/ppt/slideLayouts/_rels/slideLayout25.xml.rels" ContentType="application/vnd.openxmlformats-package.relationships+xml"/>
  <Override PartName="/ppt/slideLayouts/_rels/slideLayout5.xml.rels" ContentType="application/vnd.openxmlformats-package.relationships+xml"/>
  <Override PartName="/ppt/slideLayouts/_rels/slideLayout12.xml.rels" ContentType="application/vnd.openxmlformats-package.relationships+xml"/>
  <Override PartName="/ppt/slideLayouts/_rels/slideLayout9.xml.rels" ContentType="application/vnd.openxmlformats-package.relationships+xml"/>
  <Override PartName="/ppt/slideLayouts/_rels/slideLayout29.xml.rels" ContentType="application/vnd.openxmlformats-package.relationships+xml"/>
  <Override PartName="/ppt/slideLayouts/_rels/slideLayout11.xml.rels" ContentType="application/vnd.openxmlformats-package.relationships+xml"/>
  <Override PartName="/ppt/slideLayouts/_rels/slideLayout8.xml.rels" ContentType="application/vnd.openxmlformats-package.relationships+xml"/>
  <Override PartName="/ppt/slideLayouts/_rels/slideLayout28.xml.rels" ContentType="application/vnd.openxmlformats-package.relationships+xml"/>
  <Override PartName="/ppt/slideLayouts/_rels/slideLayout10.xml.rels" ContentType="application/vnd.openxmlformats-package.relationships+xml"/>
  <Override PartName="/ppt/slideLayouts/_rels/slideLayout7.xml.rels" ContentType="application/vnd.openxmlformats-package.relationships+xml"/>
  <Override PartName="/ppt/slideLayouts/_rels/slideLayout27.xml.rels" ContentType="application/vnd.openxmlformats-package.relationships+xml"/>
  <Override PartName="/ppt/slideLayouts/_rels/slideLayout6.xml.rels" ContentType="application/vnd.openxmlformats-package.relationships+xml"/>
  <Override PartName="/ppt/slideLayouts/_rels/slideLayout26.xml.rels" ContentType="application/vnd.openxmlformats-package.relationship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26.xml" ContentType="application/vnd.openxmlformats-officedocument.presentationml.slideLayout+xml"/>
  <Override PartName="/ppt/slideLayouts/slideLayout4.xml" ContentType="application/vnd.openxmlformats-officedocument.presentationml.slideLayout+xml"/>
  <Override PartName="/ppt/slideLayouts/slideLayout27.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28.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29.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slideLayouts/slideLayout9.xml" ContentType="application/vnd.openxmlformats-officedocument.presentationml.slideLayout+xml"/>
  <Override PartName="/ppt/_rels/presentation.xml.rels" ContentType="application/vnd.openxmlformats-package.relationships+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10.jpeg" ContentType="image/jpeg"/>
  <Override PartName="/ppt/media/image6.jpeg" ContentType="image/jpeg"/>
  <Override PartName="/ppt/media/image11.jpeg" ContentType="image/jpeg"/>
  <Override PartName="/ppt/media/image7.jpeg" ContentType="image/jpeg"/>
  <Override PartName="/ppt/media/image12.jpeg" ContentType="image/jpeg"/>
  <Override PartName="/ppt/media/image8.jpeg" ContentType="image/jpeg"/>
  <Override PartName="/ppt/media/image13.jpeg" ContentType="image/jpeg"/>
  <Override PartName="/ppt/media/image9.jpeg" ContentType="image/jpeg"/>
  <Override PartName="/ppt/notesMasters/_rels/notesMaster1.xml.rels" ContentType="application/vnd.openxmlformats-package.relationships+xml"/>
  <Override PartName="/ppt/notesMasters/notesMaster1.xml" ContentType="application/vnd.openxmlformats-officedocument.presentationml.notesMaster+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11.xml.rels" ContentType="application/vnd.openxmlformats-package.relationships+xml"/>
  <Override PartName="/ppt/slides/_rels/slide9.xml.rels" ContentType="application/vnd.openxmlformats-package.relationships+xml"/>
  <Override PartName="/ppt/slides/slide13.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notesSlides/_rels/notesSlide13.xml.rels" ContentType="application/vnd.openxmlformats-package.relationships+xml"/>
  <Override PartName="/ppt/notesSlides/_rels/notesSlide6.xml.rels" ContentType="application/vnd.openxmlformats-package.relationships+xml"/>
  <Override PartName="/ppt/notesSlides/_rels/notesSlide12.xml.rels" ContentType="application/vnd.openxmlformats-package.relationships+xml"/>
  <Override PartName="/ppt/notesSlides/_rels/notesSlide5.xml.rels" ContentType="application/vnd.openxmlformats-package.relationships+xml"/>
  <Override PartName="/ppt/notesSlides/_rels/notesSlide11.xml.rels" ContentType="application/vnd.openxmlformats-package.relationships+xml"/>
  <Override PartName="/ppt/notesSlides/_rels/notesSlide4.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3.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2.xml.rels" ContentType="application/vnd.openxmlformats-package.relationships+xml"/>
  <Override PartName="/ppt/notesSlides/_rels/notesSlide1.xml.rels" ContentType="application/vnd.openxmlformats-package.relationships+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3" r:id="rId9"/>
    <p:sldMasterId id="2147483665" r:id="rId10"/>
    <p:sldMasterId id="2147483668" r:id="rId11"/>
    <p:sldMasterId id="2147483670" r:id="rId12"/>
    <p:sldMasterId id="2147483672" r:id="rId13"/>
    <p:sldMasterId id="2147483674" r:id="rId14"/>
    <p:sldMasterId id="2147483676" r:id="rId15"/>
    <p:sldMasterId id="2147483679" r:id="rId16"/>
    <p:sldMasterId id="2147483681" r:id="rId17"/>
    <p:sldMasterId id="2147483683" r:id="rId18"/>
    <p:sldMasterId id="2147483685" r:id="rId19"/>
    <p:sldMasterId id="2147483687" r:id="rId20"/>
    <p:sldMasterId id="2147483689" r:id="rId21"/>
    <p:sldMasterId id="2147483691" r:id="rId22"/>
    <p:sldMasterId id="2147483693" r:id="rId23"/>
    <p:sldMasterId id="2147483695" r:id="rId24"/>
    <p:sldMasterId id="2147483697" r:id="rId25"/>
    <p:sldMasterId id="2147483698" r:id="rId26"/>
    <p:sldMasterId id="2147483699" r:id="rId27"/>
    <p:sldMasterId id="2147483701" r:id="rId28"/>
    <p:sldMasterId id="2147483702" r:id="rId29"/>
    <p:sldMasterId id="2147483703" r:id="rId30"/>
    <p:sldMasterId id="2147483704" r:id="rId31"/>
    <p:sldMasterId id="2147483705" r:id="rId32"/>
    <p:sldMasterId id="2147483706" r:id="rId33"/>
    <p:sldMasterId id="2147483707" r:id="rId34"/>
    <p:sldMasterId id="2147483708" r:id="rId35"/>
    <p:sldMasterId id="2147483709" r:id="rId36"/>
    <p:sldMasterId id="2147483710" r:id="rId37"/>
    <p:sldMasterId id="2147483711" r:id="rId38"/>
    <p:sldMasterId id="2147483712" r:id="rId39"/>
    <p:sldMasterId id="2147483713" r:id="rId40"/>
    <p:sldMasterId id="2147483714" r:id="rId41"/>
    <p:sldMasterId id="2147483715" r:id="rId42"/>
    <p:sldMasterId id="2147483716" r:id="rId43"/>
    <p:sldMasterId id="2147483717" r:id="rId44"/>
    <p:sldMasterId id="2147483718" r:id="rId45"/>
    <p:sldMasterId id="2147483720" r:id="rId46"/>
    <p:sldMasterId id="2147483721" r:id="rId47"/>
    <p:sldMasterId id="2147483722" r:id="rId48"/>
    <p:sldMasterId id="2147483723" r:id="rId49"/>
    <p:sldMasterId id="2147483724" r:id="rId50"/>
    <p:sldMasterId id="2147483725" r:id="rId51"/>
    <p:sldMasterId id="2147483726" r:id="rId52"/>
    <p:sldMasterId id="2147483727" r:id="rId53"/>
    <p:sldMasterId id="2147483728" r:id="rId54"/>
    <p:sldMasterId id="2147483729" r:id="rId55"/>
    <p:sldMasterId id="2147483730" r:id="rId56"/>
    <p:sldMasterId id="2147483731" r:id="rId57"/>
    <p:sldMasterId id="2147483732" r:id="rId58"/>
    <p:sldMasterId id="2147483734" r:id="rId59"/>
  </p:sldMasterIdLst>
  <p:notesMasterIdLst>
    <p:notesMasterId r:id="rId60"/>
  </p:notesMasterIdLst>
  <p:sldIdLst>
    <p:sldId id="256" r:id="rId61"/>
    <p:sldId id="257" r:id="rId62"/>
    <p:sldId id="258" r:id="rId63"/>
    <p:sldId id="259" r:id="rId64"/>
    <p:sldId id="260" r:id="rId65"/>
    <p:sldId id="261" r:id="rId66"/>
    <p:sldId id="262" r:id="rId67"/>
    <p:sldId id="263" r:id="rId68"/>
    <p:sldId id="264" r:id="rId69"/>
    <p:sldId id="265" r:id="rId70"/>
    <p:sldId id="266" r:id="rId71"/>
    <p:sldId id="267" r:id="rId72"/>
    <p:sldId id="268" r:id="rId73"/>
    <p:sldId id="269" r:id="rId74"/>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slideMaster" Target="slideMasters/slideMaster17.xml"/><Relationship Id="rId19" Type="http://schemas.openxmlformats.org/officeDocument/2006/relationships/slideMaster" Target="slideMasters/slideMaster18.xml"/><Relationship Id="rId20" Type="http://schemas.openxmlformats.org/officeDocument/2006/relationships/slideMaster" Target="slideMasters/slideMaster19.xml"/><Relationship Id="rId21" Type="http://schemas.openxmlformats.org/officeDocument/2006/relationships/slideMaster" Target="slideMasters/slideMaster20.xml"/><Relationship Id="rId22" Type="http://schemas.openxmlformats.org/officeDocument/2006/relationships/slideMaster" Target="slideMasters/slideMaster21.xml"/><Relationship Id="rId23" Type="http://schemas.openxmlformats.org/officeDocument/2006/relationships/slideMaster" Target="slideMasters/slideMaster22.xml"/><Relationship Id="rId24" Type="http://schemas.openxmlformats.org/officeDocument/2006/relationships/slideMaster" Target="slideMasters/slideMaster23.xml"/><Relationship Id="rId25" Type="http://schemas.openxmlformats.org/officeDocument/2006/relationships/slideMaster" Target="slideMasters/slideMaster24.xml"/><Relationship Id="rId26" Type="http://schemas.openxmlformats.org/officeDocument/2006/relationships/slideMaster" Target="slideMasters/slideMaster25.xml"/><Relationship Id="rId27" Type="http://schemas.openxmlformats.org/officeDocument/2006/relationships/slideMaster" Target="slideMasters/slideMaster26.xml"/><Relationship Id="rId28" Type="http://schemas.openxmlformats.org/officeDocument/2006/relationships/slideMaster" Target="slideMasters/slideMaster27.xml"/><Relationship Id="rId29" Type="http://schemas.openxmlformats.org/officeDocument/2006/relationships/slideMaster" Target="slideMasters/slideMaster28.xml"/><Relationship Id="rId30" Type="http://schemas.openxmlformats.org/officeDocument/2006/relationships/slideMaster" Target="slideMasters/slideMaster29.xml"/><Relationship Id="rId31" Type="http://schemas.openxmlformats.org/officeDocument/2006/relationships/slideMaster" Target="slideMasters/slideMaster30.xml"/><Relationship Id="rId32" Type="http://schemas.openxmlformats.org/officeDocument/2006/relationships/slideMaster" Target="slideMasters/slideMaster31.xml"/><Relationship Id="rId33" Type="http://schemas.openxmlformats.org/officeDocument/2006/relationships/slideMaster" Target="slideMasters/slideMaster32.xml"/><Relationship Id="rId34" Type="http://schemas.openxmlformats.org/officeDocument/2006/relationships/slideMaster" Target="slideMasters/slideMaster33.xml"/><Relationship Id="rId35" Type="http://schemas.openxmlformats.org/officeDocument/2006/relationships/slideMaster" Target="slideMasters/slideMaster34.xml"/><Relationship Id="rId36" Type="http://schemas.openxmlformats.org/officeDocument/2006/relationships/slideMaster" Target="slideMasters/slideMaster35.xml"/><Relationship Id="rId37" Type="http://schemas.openxmlformats.org/officeDocument/2006/relationships/slideMaster" Target="slideMasters/slideMaster36.xml"/><Relationship Id="rId38" Type="http://schemas.openxmlformats.org/officeDocument/2006/relationships/slideMaster" Target="slideMasters/slideMaster37.xml"/><Relationship Id="rId39" Type="http://schemas.openxmlformats.org/officeDocument/2006/relationships/slideMaster" Target="slideMasters/slideMaster38.xml"/><Relationship Id="rId40" Type="http://schemas.openxmlformats.org/officeDocument/2006/relationships/slideMaster" Target="slideMasters/slideMaster39.xml"/><Relationship Id="rId41" Type="http://schemas.openxmlformats.org/officeDocument/2006/relationships/slideMaster" Target="slideMasters/slideMaster40.xml"/><Relationship Id="rId42" Type="http://schemas.openxmlformats.org/officeDocument/2006/relationships/slideMaster" Target="slideMasters/slideMaster41.xml"/><Relationship Id="rId43" Type="http://schemas.openxmlformats.org/officeDocument/2006/relationships/slideMaster" Target="slideMasters/slideMaster42.xml"/><Relationship Id="rId44" Type="http://schemas.openxmlformats.org/officeDocument/2006/relationships/slideMaster" Target="slideMasters/slideMaster43.xml"/><Relationship Id="rId45" Type="http://schemas.openxmlformats.org/officeDocument/2006/relationships/slideMaster" Target="slideMasters/slideMaster44.xml"/><Relationship Id="rId46" Type="http://schemas.openxmlformats.org/officeDocument/2006/relationships/slideMaster" Target="slideMasters/slideMaster45.xml"/><Relationship Id="rId47" Type="http://schemas.openxmlformats.org/officeDocument/2006/relationships/slideMaster" Target="slideMasters/slideMaster46.xml"/><Relationship Id="rId48" Type="http://schemas.openxmlformats.org/officeDocument/2006/relationships/slideMaster" Target="slideMasters/slideMaster47.xml"/><Relationship Id="rId49" Type="http://schemas.openxmlformats.org/officeDocument/2006/relationships/slideMaster" Target="slideMasters/slideMaster48.xml"/><Relationship Id="rId50" Type="http://schemas.openxmlformats.org/officeDocument/2006/relationships/slideMaster" Target="slideMasters/slideMaster49.xml"/><Relationship Id="rId51" Type="http://schemas.openxmlformats.org/officeDocument/2006/relationships/slideMaster" Target="slideMasters/slideMaster50.xml"/><Relationship Id="rId52" Type="http://schemas.openxmlformats.org/officeDocument/2006/relationships/slideMaster" Target="slideMasters/slideMaster51.xml"/><Relationship Id="rId53" Type="http://schemas.openxmlformats.org/officeDocument/2006/relationships/slideMaster" Target="slideMasters/slideMaster52.xml"/><Relationship Id="rId54" Type="http://schemas.openxmlformats.org/officeDocument/2006/relationships/slideMaster" Target="slideMasters/slideMaster53.xml"/><Relationship Id="rId55" Type="http://schemas.openxmlformats.org/officeDocument/2006/relationships/slideMaster" Target="slideMasters/slideMaster54.xml"/><Relationship Id="rId56" Type="http://schemas.openxmlformats.org/officeDocument/2006/relationships/slideMaster" Target="slideMasters/slideMaster55.xml"/><Relationship Id="rId57" Type="http://schemas.openxmlformats.org/officeDocument/2006/relationships/slideMaster" Target="slideMasters/slideMaster56.xml"/><Relationship Id="rId58" Type="http://schemas.openxmlformats.org/officeDocument/2006/relationships/slideMaster" Target="slideMasters/slideMaster57.xml"/><Relationship Id="rId59" Type="http://schemas.openxmlformats.org/officeDocument/2006/relationships/slideMaster" Target="slideMasters/slideMaster58.xml"/><Relationship Id="rId60" Type="http://schemas.openxmlformats.org/officeDocument/2006/relationships/notesMaster" Target="notesMasters/notesMaster1.xml"/><Relationship Id="rId61" Type="http://schemas.openxmlformats.org/officeDocument/2006/relationships/slide" Target="slides/slide1.xml"/><Relationship Id="rId62" Type="http://schemas.openxmlformats.org/officeDocument/2006/relationships/slide" Target="slides/slide2.xml"/><Relationship Id="rId63" Type="http://schemas.openxmlformats.org/officeDocument/2006/relationships/slide" Target="slides/slide3.xml"/><Relationship Id="rId64" Type="http://schemas.openxmlformats.org/officeDocument/2006/relationships/slide" Target="slides/slide4.xml"/><Relationship Id="rId65" Type="http://schemas.openxmlformats.org/officeDocument/2006/relationships/slide" Target="slides/slide5.xml"/><Relationship Id="rId66" Type="http://schemas.openxmlformats.org/officeDocument/2006/relationships/slide" Target="slides/slide6.xml"/><Relationship Id="rId67" Type="http://schemas.openxmlformats.org/officeDocument/2006/relationships/slide" Target="slides/slide7.xml"/><Relationship Id="rId68" Type="http://schemas.openxmlformats.org/officeDocument/2006/relationships/slide" Target="slides/slide8.xml"/><Relationship Id="rId69" Type="http://schemas.openxmlformats.org/officeDocument/2006/relationships/slide" Target="slides/slide9.xml"/><Relationship Id="rId70" Type="http://schemas.openxmlformats.org/officeDocument/2006/relationships/slide" Target="slides/slide10.xml"/><Relationship Id="rId71" Type="http://schemas.openxmlformats.org/officeDocument/2006/relationships/slide" Target="slides/slide11.xml"/><Relationship Id="rId72" Type="http://schemas.openxmlformats.org/officeDocument/2006/relationships/slide" Target="slides/slide12.xml"/><Relationship Id="rId73" Type="http://schemas.openxmlformats.org/officeDocument/2006/relationships/slide" Target="slides/slide13.xml"/><Relationship Id="rId74" Type="http://schemas.openxmlformats.org/officeDocument/2006/relationships/slide" Target="slides/slide14.xml"/><Relationship Id="rId75"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59.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7" name="PlaceHolder 1"/>
          <p:cNvSpPr>
            <a:spLocks noGrp="1"/>
          </p:cNvSpPr>
          <p:nvPr>
            <p:ph type="sldImg"/>
          </p:nvPr>
        </p:nvSpPr>
        <p:spPr>
          <a:xfrm>
            <a:off x="0" y="764280"/>
            <a:ext cx="360" cy="360"/>
          </a:xfrm>
          <a:prstGeom prst="rect">
            <a:avLst/>
          </a:prstGeom>
          <a:noFill/>
          <a:ln w="0">
            <a:noFill/>
          </a:ln>
        </p:spPr>
        <p:txBody>
          <a:bodyPr lIns="0" rIns="0" tIns="0" bIns="0" anchor="ctr">
            <a:noAutofit/>
          </a:bodyPr>
          <a:p>
            <a:r>
              <a:rPr b="0" lang="en-US" sz="1800" spc="-1" strike="noStrike">
                <a:solidFill>
                  <a:schemeClr val="dk1"/>
                </a:solidFill>
                <a:latin typeface="Neue Haas Grotesk Text Pro"/>
              </a:rPr>
              <a:t>Pulse para desplazar la diapositiva</a:t>
            </a:r>
            <a:endParaRPr b="0" lang="en-US" sz="1800" spc="-1" strike="noStrike">
              <a:solidFill>
                <a:schemeClr val="dk1"/>
              </a:solidFill>
              <a:latin typeface="Neue Haas Grotesk Text Pro"/>
            </a:endParaRPr>
          </a:p>
        </p:txBody>
      </p:sp>
      <p:sp>
        <p:nvSpPr>
          <p:cNvPr id="1288"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marL="216000" indent="-216000">
              <a:buNone/>
            </a:pPr>
            <a:r>
              <a:rPr b="0" lang="es-GT" sz="2000" spc="-1" strike="noStrike">
                <a:solidFill>
                  <a:srgbClr val="000000"/>
                </a:solidFill>
                <a:latin typeface="Arial"/>
              </a:rPr>
              <a:t>Pulse para editar el formato de las notas</a:t>
            </a:r>
            <a:endParaRPr b="0" lang="es-GT" sz="2000" spc="-1" strike="noStrike">
              <a:solidFill>
                <a:srgbClr val="000000"/>
              </a:solidFill>
              <a:latin typeface="Arial"/>
            </a:endParaRPr>
          </a:p>
        </p:txBody>
      </p:sp>
      <p:sp>
        <p:nvSpPr>
          <p:cNvPr id="1289"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b="0" lang="es-GT" sz="1400" spc="-1" strike="noStrike">
                <a:solidFill>
                  <a:srgbClr val="000000"/>
                </a:solidFill>
                <a:latin typeface="Times New Roman"/>
              </a:rPr>
              <a:t>&lt;cabecera&gt;</a:t>
            </a:r>
            <a:endParaRPr b="0" lang="es-GT" sz="1400" spc="-1" strike="noStrike">
              <a:solidFill>
                <a:srgbClr val="000000"/>
              </a:solidFill>
              <a:latin typeface="Times New Roman"/>
            </a:endParaRPr>
          </a:p>
        </p:txBody>
      </p:sp>
      <p:sp>
        <p:nvSpPr>
          <p:cNvPr id="1290" name="PlaceHolder 4"/>
          <p:cNvSpPr>
            <a:spLocks noGrp="1"/>
          </p:cNvSpPr>
          <p:nvPr>
            <p:ph type="dt" idx="142"/>
          </p:nvPr>
        </p:nvSpPr>
        <p:spPr>
          <a:xfrm>
            <a:off x="4399200" y="0"/>
            <a:ext cx="3372840" cy="502560"/>
          </a:xfrm>
          <a:prstGeom prst="rect">
            <a:avLst/>
          </a:prstGeom>
          <a:noFill/>
          <a:ln w="0">
            <a:noFill/>
          </a:ln>
        </p:spPr>
        <p:txBody>
          <a:bodyPr lIns="0" rIns="0" tIns="0" bIns="0" anchor="t">
            <a:noAutofit/>
          </a:bodyPr>
          <a:lstStyle>
            <a:lvl1pPr indent="0" algn="r">
              <a:buNone/>
              <a:defRPr b="0" lang="es-GT" sz="1400" spc="-1" strike="noStrike">
                <a:solidFill>
                  <a:srgbClr val="000000"/>
                </a:solidFill>
                <a:latin typeface="Times New Roman"/>
              </a:defRPr>
            </a:lvl1pPr>
          </a:lstStyle>
          <a:p>
            <a:pPr indent="0" algn="r">
              <a:buNone/>
            </a:pPr>
            <a:r>
              <a:rPr b="0" lang="es-GT" sz="1400" spc="-1" strike="noStrike">
                <a:solidFill>
                  <a:srgbClr val="000000"/>
                </a:solidFill>
                <a:latin typeface="Times New Roman"/>
              </a:rPr>
              <a:t>&lt;fecha/hora&gt;</a:t>
            </a:r>
            <a:endParaRPr b="0" lang="es-GT" sz="1400" spc="-1" strike="noStrike">
              <a:solidFill>
                <a:srgbClr val="000000"/>
              </a:solidFill>
              <a:latin typeface="Times New Roman"/>
            </a:endParaRPr>
          </a:p>
        </p:txBody>
      </p:sp>
      <p:sp>
        <p:nvSpPr>
          <p:cNvPr id="1291" name="PlaceHolder 5"/>
          <p:cNvSpPr>
            <a:spLocks noGrp="1"/>
          </p:cNvSpPr>
          <p:nvPr>
            <p:ph type="ftr" idx="143"/>
          </p:nvPr>
        </p:nvSpPr>
        <p:spPr>
          <a:xfrm>
            <a:off x="0" y="9555480"/>
            <a:ext cx="3372840" cy="502560"/>
          </a:xfrm>
          <a:prstGeom prst="rect">
            <a:avLst/>
          </a:prstGeom>
          <a:noFill/>
          <a:ln w="0">
            <a:noFill/>
          </a:ln>
        </p:spPr>
        <p:txBody>
          <a:bodyPr lIns="0" rIns="0" tIns="0" bIns="0" anchor="b">
            <a:noAutofit/>
          </a:bodyPr>
          <a:lstStyle>
            <a:lvl1pPr indent="0">
              <a:buNone/>
              <a:defRPr b="0" lang="es-GT" sz="1400" spc="-1" strike="noStrike">
                <a:solidFill>
                  <a:srgbClr val="000000"/>
                </a:solidFill>
                <a:latin typeface="Times New Roman"/>
              </a:defRPr>
            </a:lvl1pPr>
          </a:lstStyle>
          <a:p>
            <a:pPr indent="0">
              <a:buNone/>
            </a:pPr>
            <a:r>
              <a:rPr b="0" lang="es-GT" sz="1400" spc="-1" strike="noStrike">
                <a:solidFill>
                  <a:srgbClr val="000000"/>
                </a:solidFill>
                <a:latin typeface="Times New Roman"/>
              </a:rPr>
              <a:t>&lt;pie de página&gt;</a:t>
            </a:r>
            <a:endParaRPr b="0" lang="es-GT" sz="1400" spc="-1" strike="noStrike">
              <a:solidFill>
                <a:srgbClr val="000000"/>
              </a:solidFill>
              <a:latin typeface="Times New Roman"/>
            </a:endParaRPr>
          </a:p>
        </p:txBody>
      </p:sp>
      <p:sp>
        <p:nvSpPr>
          <p:cNvPr id="1292" name="PlaceHolder 6"/>
          <p:cNvSpPr>
            <a:spLocks noGrp="1"/>
          </p:cNvSpPr>
          <p:nvPr>
            <p:ph type="sldNum" idx="144"/>
          </p:nvPr>
        </p:nvSpPr>
        <p:spPr>
          <a:xfrm>
            <a:off x="4399200" y="9555480"/>
            <a:ext cx="3372840" cy="502560"/>
          </a:xfrm>
          <a:prstGeom prst="rect">
            <a:avLst/>
          </a:prstGeom>
          <a:noFill/>
          <a:ln w="0">
            <a:noFill/>
          </a:ln>
        </p:spPr>
        <p:txBody>
          <a:bodyPr lIns="0" rIns="0" tIns="0" bIns="0" anchor="b">
            <a:noAutofit/>
          </a:bodyPr>
          <a:lstStyle>
            <a:lvl1pPr indent="0" algn="r">
              <a:buNone/>
              <a:defRPr b="0" lang="es-GT" sz="1400" spc="-1" strike="noStrike">
                <a:solidFill>
                  <a:srgbClr val="000000"/>
                </a:solidFill>
                <a:latin typeface="Times New Roman"/>
              </a:defRPr>
            </a:lvl1pPr>
          </a:lstStyle>
          <a:p>
            <a:pPr indent="0" algn="r">
              <a:buNone/>
            </a:pPr>
            <a:fld id="{AFFF20F4-A549-4452-BAB1-A52B99A6A813}" type="slidenum">
              <a:rPr b="0" lang="es-GT" sz="1400" spc="-1" strike="noStrike">
                <a:solidFill>
                  <a:srgbClr val="000000"/>
                </a:solidFill>
                <a:latin typeface="Times New Roman"/>
              </a:rPr>
              <a:t>&lt;número&gt;</a:t>
            </a:fld>
            <a:endParaRPr b="0" lang="es-G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8" name="PlaceHolder 1"/>
          <p:cNvSpPr>
            <a:spLocks noGrp="1"/>
          </p:cNvSpPr>
          <p:nvPr>
            <p:ph type="sldImg"/>
          </p:nvPr>
        </p:nvSpPr>
        <p:spPr>
          <a:xfrm>
            <a:off x="685800" y="1143000"/>
            <a:ext cx="5486040" cy="3085920"/>
          </a:xfrm>
          <a:prstGeom prst="rect">
            <a:avLst/>
          </a:prstGeom>
          <a:ln w="0">
            <a:noFill/>
          </a:ln>
        </p:spPr>
      </p:sp>
      <p:sp>
        <p:nvSpPr>
          <p:cNvPr id="131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r>
              <a:rPr b="0" lang="es-GT" sz="2000" spc="-1" strike="noStrike">
                <a:solidFill>
                  <a:srgbClr val="000000"/>
                </a:solidFill>
                <a:latin typeface="Arial"/>
              </a:rPr>
              <a:t>El contenido generado por IA puede ser incorrecto.</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1320" name="PlaceHolder 3"/>
          <p:cNvSpPr>
            <a:spLocks noGrp="1"/>
          </p:cNvSpPr>
          <p:nvPr>
            <p:ph type="sldNum" idx="145"/>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5" name="PlaceHolder 1"/>
          <p:cNvSpPr>
            <a:spLocks noGrp="1"/>
          </p:cNvSpPr>
          <p:nvPr>
            <p:ph type="sldImg"/>
          </p:nvPr>
        </p:nvSpPr>
        <p:spPr>
          <a:xfrm>
            <a:off x="685800" y="1143000"/>
            <a:ext cx="5486040" cy="3085920"/>
          </a:xfrm>
          <a:prstGeom prst="rect">
            <a:avLst/>
          </a:prstGeom>
          <a:ln w="0">
            <a:noFill/>
          </a:ln>
        </p:spPr>
      </p:sp>
      <p:sp>
        <p:nvSpPr>
          <p:cNvPr id="134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Características, ventajas y aplicaciones principales</a:t>
            </a:r>
            <a:endParaRPr b="0" lang="es-GT" sz="2000" spc="-1" strike="noStrike">
              <a:solidFill>
                <a:srgbClr val="000000"/>
              </a:solidFill>
              <a:latin typeface="Arial"/>
            </a:endParaRPr>
          </a:p>
        </p:txBody>
      </p:sp>
      <p:sp>
        <p:nvSpPr>
          <p:cNvPr id="1347" name="PlaceHolder 3"/>
          <p:cNvSpPr>
            <a:spLocks noGrp="1"/>
          </p:cNvSpPr>
          <p:nvPr>
            <p:ph type="sldNum" idx="154"/>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8" name="PlaceHolder 1"/>
          <p:cNvSpPr>
            <a:spLocks noGrp="1"/>
          </p:cNvSpPr>
          <p:nvPr>
            <p:ph type="sldImg"/>
          </p:nvPr>
        </p:nvSpPr>
        <p:spPr>
          <a:xfrm>
            <a:off x="685800" y="1143000"/>
            <a:ext cx="5486040" cy="3085920"/>
          </a:xfrm>
          <a:prstGeom prst="rect">
            <a:avLst/>
          </a:prstGeom>
          <a:ln w="0">
            <a:noFill/>
          </a:ln>
        </p:spPr>
      </p:sp>
      <p:sp>
        <p:nvSpPr>
          <p:cNvPr id="134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Google Gemini es la plataforma de Inteligencia Artificial desarrollada por Google y está diseñada para integrarse con su ecosistema digital. Puede responder preguntas, crear contenido, analizar imágenes, generar código y trabajar con documentos de Google Workspace como Gmail, Drive, Docs y Sheets. Su principal ventaja es el acceso a información reciente y su enfoque multimodal, aunque algunas funciones dependen directamente de los servicios de Google.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Microsoft Copilot es el asistente de IA de Microsoft, orientado especialmente al entorno empresarial. Se integra con herramientas como Word, Excel, PowerPoint, Outlook y Teams, facilitando la creación de documentos, el análisis de hojas de cálculo, la generación de presentaciones y la automatización de tareas administrativas. Sus limitaciones están relacionadas con licencias empresariales y su dependencia del ecosistema Microsoft.</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Perplexity AI funciona como un motor de búsqueda impulsado por IA, enfocado en la investigación y la verificación de información. Sus respuestas incluyen fuentes y referencias, lo que lo hace ideal para estudios académicos, análisis de tendencias y consultas basadas en datos recientes. No obstante, es menos creativo y menos adecuado para conversaciones largas.</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Claude, desarrollado por Anthropic, destaca por su excelente redacción y su capacidad para analizar documentos extensos. Es muy utilizado en educación, empresas y desarrollo técnico para crear informes, revisar contratos, explicar conceptos complejos y mejorar textos o código. Aunque no está tan enfocado en búsquedas en tiempo real, ofrece respuestas claras, estructuradas y detalladas.</a:t>
            </a:r>
            <a:endParaRPr b="0" lang="es-GT" sz="2000" spc="-1" strike="noStrike">
              <a:solidFill>
                <a:srgbClr val="000000"/>
              </a:solidFill>
              <a:latin typeface="Arial"/>
            </a:endParaRPr>
          </a:p>
        </p:txBody>
      </p:sp>
      <p:sp>
        <p:nvSpPr>
          <p:cNvPr id="1350" name="PlaceHolder 3"/>
          <p:cNvSpPr>
            <a:spLocks noGrp="1"/>
          </p:cNvSpPr>
          <p:nvPr>
            <p:ph type="sldNum" idx="155"/>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1" name="PlaceHolder 1"/>
          <p:cNvSpPr>
            <a:spLocks noGrp="1"/>
          </p:cNvSpPr>
          <p:nvPr>
            <p:ph type="sldImg"/>
          </p:nvPr>
        </p:nvSpPr>
        <p:spPr>
          <a:xfrm>
            <a:off x="685800" y="1143000"/>
            <a:ext cx="5486040" cy="3085920"/>
          </a:xfrm>
          <a:prstGeom prst="rect">
            <a:avLst/>
          </a:prstGeom>
          <a:ln w="0">
            <a:noFill/>
          </a:ln>
        </p:spPr>
      </p:sp>
      <p:sp>
        <p:nvSpPr>
          <p:cNvPr id="135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Diferencias clave, elección de herramientas y reflexión final</a:t>
            </a:r>
            <a:endParaRPr b="0" lang="es-GT" sz="2000" spc="-1" strike="noStrike">
              <a:solidFill>
                <a:srgbClr val="000000"/>
              </a:solidFill>
              <a:latin typeface="Arial"/>
            </a:endParaRPr>
          </a:p>
        </p:txBody>
      </p:sp>
      <p:sp>
        <p:nvSpPr>
          <p:cNvPr id="1353" name="PlaceHolder 3"/>
          <p:cNvSpPr>
            <a:spLocks noGrp="1"/>
          </p:cNvSpPr>
          <p:nvPr>
            <p:ph type="sldNum" idx="156"/>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4" name="PlaceHolder 1"/>
          <p:cNvSpPr>
            <a:spLocks noGrp="1"/>
          </p:cNvSpPr>
          <p:nvPr>
            <p:ph type="sldImg"/>
          </p:nvPr>
        </p:nvSpPr>
        <p:spPr>
          <a:xfrm>
            <a:off x="685800" y="1143000"/>
            <a:ext cx="5486040" cy="3085920"/>
          </a:xfrm>
          <a:prstGeom prst="rect">
            <a:avLst/>
          </a:prstGeom>
          <a:ln w="0">
            <a:noFill/>
          </a:ln>
        </p:spPr>
      </p:sp>
      <p:sp>
        <p:nvSpPr>
          <p:cNvPr id="135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Al comparar las principales herramientas de Inteligencia Artificial Generativa, se observa que no existe una solución única que sea la mejor para todos los escenarios. ChatGPT es ideal para el aprendizaje, la creación de contenido y la programación, gracias a su capacidad de explicación y conversación natural. Gemini destaca en investigación y en la integración con el ecosistema de Google, siendo especialmente útil para trabajar con documentos y archivos actuales.</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Microsoft Copilot se posiciona como la mejor opción para la productividad empresarial, sobre todo en organizaciones que utilizan Microsoft 365 de forma intensiva. Perplexity sobresale en investigación académica y verificación de fuentes, proporcionando información respaldada por referencias. Claude, por su parte, es ideal para la lectura y análisis de documentos extensos, la redacción estructurada y la revisión detallada de textos y código.</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elección de la herramienta adecuada depende del objetivo específico, el contexto de uso y el tipo de tarea a realizar. En muchos casos, la combinación de varias herramientas puede ofrecer mejores resultados que el uso de una sola. Sin embargo, más allá de la plataforma elegida, el verdadero valor de la Inteligencia Artificial reside en la capacidad del usuario para formular buenos prompts, evaluar críticamente las respuestas y aplicar la tecnología de manera ética y productiva.</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Este módulo concluye destacando que la IA no reemplaza el criterio humano, sino que lo complementa. Utilizada correctamente, se convierte en un poderoso aliado para el aprendizaje, la productividad y la resolución de problemas reales, siempre que se haga un uso responsable y consciente de sus capacidades y limitaciones.</a:t>
            </a:r>
            <a:endParaRPr b="0" lang="es-GT" sz="2000" spc="-1" strike="noStrike">
              <a:solidFill>
                <a:srgbClr val="000000"/>
              </a:solidFill>
              <a:latin typeface="Arial"/>
            </a:endParaRPr>
          </a:p>
        </p:txBody>
      </p:sp>
      <p:sp>
        <p:nvSpPr>
          <p:cNvPr id="1356" name="PlaceHolder 3"/>
          <p:cNvSpPr>
            <a:spLocks noGrp="1"/>
          </p:cNvSpPr>
          <p:nvPr>
            <p:ph type="sldNum" idx="157"/>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1" name="PlaceHolder 1"/>
          <p:cNvSpPr>
            <a:spLocks noGrp="1"/>
          </p:cNvSpPr>
          <p:nvPr>
            <p:ph type="sldImg"/>
          </p:nvPr>
        </p:nvSpPr>
        <p:spPr>
          <a:xfrm>
            <a:off x="685800" y="1143000"/>
            <a:ext cx="5486040" cy="3085920"/>
          </a:xfrm>
          <a:prstGeom prst="rect">
            <a:avLst/>
          </a:prstGeom>
          <a:ln w="0">
            <a:noFill/>
          </a:ln>
        </p:spPr>
      </p:sp>
      <p:sp>
        <p:nvSpPr>
          <p:cNvPr id="132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Transformación digital y objetivos del módulo</a:t>
            </a:r>
            <a:endParaRPr b="0" lang="es-GT" sz="2000" spc="-1" strike="noStrike">
              <a:solidFill>
                <a:srgbClr val="000000"/>
              </a:solidFill>
              <a:latin typeface="Arial"/>
            </a:endParaRPr>
          </a:p>
        </p:txBody>
      </p:sp>
      <p:sp>
        <p:nvSpPr>
          <p:cNvPr id="1323" name="PlaceHolder 3"/>
          <p:cNvSpPr>
            <a:spLocks noGrp="1"/>
          </p:cNvSpPr>
          <p:nvPr>
            <p:ph type="sldNum" idx="146"/>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4" name="PlaceHolder 1"/>
          <p:cNvSpPr>
            <a:spLocks noGrp="1"/>
          </p:cNvSpPr>
          <p:nvPr>
            <p:ph type="sldImg"/>
          </p:nvPr>
        </p:nvSpPr>
        <p:spPr>
          <a:xfrm>
            <a:off x="685800" y="1143000"/>
            <a:ext cx="5486040" cy="3085920"/>
          </a:xfrm>
          <a:prstGeom prst="rect">
            <a:avLst/>
          </a:prstGeom>
          <a:ln w="0">
            <a:noFill/>
          </a:ln>
        </p:spPr>
      </p:sp>
      <p:sp>
        <p:nvSpPr>
          <p:cNvPr id="132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En los últimos años, la Inteligencia Artificial Generativa ha tenido un impacto profundo en la forma en que las personas trabajan, estudian y toman decisiones. Esta tecnología ha pasado de ser un concepto teórico o exclusivo de laboratorios de investigación a convertirse en una herramienta cotidiana utilizada en oficinas, centros educativos, empresas y emprendimientos personales. Hoy en día, es posible conversar con una computadora utilizando lenguaje natural para resolver dudas, crear documentos, analizar datos y automatizar tareas que antes requerían mucho tiempo y esfuerzo humano. Este cambio ha generado una nueva forma de interacción entre las personas y la tecnología, más intuitiva, accesible y eficiente.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Aunque todas las herramientas de IA se basan en principios similares de aprendizaje automático y procesamiento del lenguaje natural, no todas son iguales. Cada una posee características, ventajas y limitaciones que las hacen más adecuadas para ciertos contextos. Algunas destacan por su capacidad de redacción, otras por su integración con plataformas empresariales, mientras que otras se especializan en investigación o análisis de documentos extensos. Comprender estas diferencias es fundamental para seleccionar la herramienta adecuada según la necesidad específica.</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El objetivo de este módulo es proporcionar una visión clara y estructurada de las herramientas de Inteligencia Artificial más utilizadas en la actualidad. A lo largo del contenido, el estudiante aprenderá qué es la IA Generativa, cómo interactuar con ella de manera efectiva y cuáles son las principales plataformas disponibles en el mercado. Además, se enfatiza la importancia de los prompts como elemento clave para obtener resultados útiles y precisos.</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Este módulo forma parte del curso “IA desde 0” y está diseñado para personas sin conocimientos previos en Inteligencia Artificial. El enfoque es práctico y educativo, buscando que el estudiante no solo conozca las herramientas, sino que también desarrolle criterio para utilizarlas de forma responsable, ética y productiva en situaciones reales, tanto académicas como profesionales.</a:t>
            </a:r>
            <a:endParaRPr b="0" lang="es-GT" sz="2000" spc="-1" strike="noStrike">
              <a:solidFill>
                <a:srgbClr val="000000"/>
              </a:solidFill>
              <a:latin typeface="Arial"/>
            </a:endParaRPr>
          </a:p>
        </p:txBody>
      </p:sp>
      <p:sp>
        <p:nvSpPr>
          <p:cNvPr id="1326" name="PlaceHolder 3"/>
          <p:cNvSpPr>
            <a:spLocks noGrp="1"/>
          </p:cNvSpPr>
          <p:nvPr>
            <p:ph type="sldNum" idx="147"/>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7" name="PlaceHolder 1"/>
          <p:cNvSpPr>
            <a:spLocks noGrp="1"/>
          </p:cNvSpPr>
          <p:nvPr>
            <p:ph type="sldImg"/>
          </p:nvPr>
        </p:nvSpPr>
        <p:spPr>
          <a:xfrm>
            <a:off x="685800" y="1143000"/>
            <a:ext cx="5486040" cy="3085920"/>
          </a:xfrm>
          <a:prstGeom prst="rect">
            <a:avLst/>
          </a:prstGeom>
          <a:ln w="0">
            <a:noFill/>
          </a:ln>
        </p:spPr>
      </p:sp>
      <p:sp>
        <p:nvSpPr>
          <p:cNvPr id="132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Qué es la IA Generativa y cómo funcionan los prompts</a:t>
            </a:r>
            <a:endParaRPr b="0" lang="es-GT" sz="2000" spc="-1" strike="noStrike">
              <a:solidFill>
                <a:srgbClr val="000000"/>
              </a:solidFill>
              <a:latin typeface="Arial"/>
            </a:endParaRPr>
          </a:p>
        </p:txBody>
      </p:sp>
      <p:sp>
        <p:nvSpPr>
          <p:cNvPr id="1329" name="PlaceHolder 3"/>
          <p:cNvSpPr>
            <a:spLocks noGrp="1"/>
          </p:cNvSpPr>
          <p:nvPr>
            <p:ph type="sldNum" idx="148"/>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0" name="PlaceHolder 1"/>
          <p:cNvSpPr>
            <a:spLocks noGrp="1"/>
          </p:cNvSpPr>
          <p:nvPr>
            <p:ph type="sldImg"/>
          </p:nvPr>
        </p:nvSpPr>
        <p:spPr>
          <a:xfrm>
            <a:off x="685800" y="1143000"/>
            <a:ext cx="5486040" cy="3085920"/>
          </a:xfrm>
          <a:prstGeom prst="rect">
            <a:avLst/>
          </a:prstGeom>
          <a:ln w="0">
            <a:noFill/>
          </a:ln>
        </p:spPr>
      </p:sp>
      <p:sp>
        <p:nvSpPr>
          <p:cNvPr id="133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Inteligencia Artificial Generativa es un tipo de IA diseñada para crear contenido nuevo a partir de instrucciones proporcionadas por el usuario. A diferencia de otros sistemas tradicionales que solo analizan o clasifican información, la IA Generativa puede producir textos originales, imágenes, código de programación, resúmenes, presentaciones, tablas, correos electrónicos y propuestas de ideas o soluciones. Esta capacidad se basa en modelos entrenados con grandes volúmenes de datos, que aprenden patrones del lenguaje y del conocimiento humano para generar respuestas coherentes y útiles.</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interacción con este tipo de herramientas se realiza principalmente mediante instrucciones escritas conocidas como prompts. Un prompt es la orden o indicación que una persona le da a la Inteligencia Artificial para obtener un resultado determinado. En términos simples, el prompt define qué se espera de la IA, en qué contexto debe responder y con qué nivel de detalle. Por ejemplo, un prompt básico como “Explícame qué es la Inteligencia Artificial” generará una respuesta general, mientras que un prompt más elaborado puede producir una explicación adaptada a una edad, nivel educativo o situación específica.</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calidad del resultado depende en gran medida de la claridad y precisión del prompt. Un buen prompt suele incluir un rol (por ejemplo, “actúa como un profesor”), un público objetivo, un objetivo claro y, en algunos casos, un formato deseado. Este enfoque permite guiar a la IA para que entregue respuestas más relevantes y alineadas con la necesidad real del usuario.</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Aprender a formular buenos prompts es una habilidad clave en el uso de la IA Generativa. No se trata solo de saber qué preguntar, sino de cómo hacerlo. En este módulo, los prompts se presentan como una herramienta fundamental para maximizar el valor de las plataformas de IA, mejorar la productividad y obtener resultados más precisos, útiles y confiables en diferentes contextos educativos, laborales y personales.</a:t>
            </a:r>
            <a:endParaRPr b="0" lang="es-GT" sz="2000" spc="-1" strike="noStrike">
              <a:solidFill>
                <a:srgbClr val="000000"/>
              </a:solidFill>
              <a:latin typeface="Arial"/>
            </a:endParaRPr>
          </a:p>
        </p:txBody>
      </p:sp>
      <p:sp>
        <p:nvSpPr>
          <p:cNvPr id="1332" name="PlaceHolder 3"/>
          <p:cNvSpPr>
            <a:spLocks noGrp="1"/>
          </p:cNvSpPr>
          <p:nvPr>
            <p:ph type="sldNum" idx="149"/>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3" name="PlaceHolder 1"/>
          <p:cNvSpPr>
            <a:spLocks noGrp="1"/>
          </p:cNvSpPr>
          <p:nvPr>
            <p:ph type="sldImg"/>
          </p:nvPr>
        </p:nvSpPr>
        <p:spPr>
          <a:xfrm>
            <a:off x="685800" y="1143000"/>
            <a:ext cx="5486040" cy="3085920"/>
          </a:xfrm>
          <a:prstGeom prst="rect">
            <a:avLst/>
          </a:prstGeom>
          <a:ln w="0">
            <a:noFill/>
          </a:ln>
        </p:spPr>
      </p:sp>
      <p:sp>
        <p:nvSpPr>
          <p:cNvPr id="133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Principales plataformas de IA y sus enfoques</a:t>
            </a:r>
            <a:endParaRPr b="0" lang="es-GT" sz="2000" spc="-1" strike="noStrike">
              <a:solidFill>
                <a:srgbClr val="000000"/>
              </a:solidFill>
              <a:latin typeface="Arial"/>
            </a:endParaRPr>
          </a:p>
        </p:txBody>
      </p:sp>
      <p:sp>
        <p:nvSpPr>
          <p:cNvPr id="1335" name="PlaceHolder 3"/>
          <p:cNvSpPr>
            <a:spLocks noGrp="1"/>
          </p:cNvSpPr>
          <p:nvPr>
            <p:ph type="sldNum" idx="150"/>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6" name="PlaceHolder 1"/>
          <p:cNvSpPr>
            <a:spLocks noGrp="1"/>
          </p:cNvSpPr>
          <p:nvPr>
            <p:ph type="sldImg"/>
          </p:nvPr>
        </p:nvSpPr>
        <p:spPr>
          <a:xfrm>
            <a:off x="685800" y="1143000"/>
            <a:ext cx="5486040" cy="3085920"/>
          </a:xfrm>
          <a:prstGeom prst="rect">
            <a:avLst/>
          </a:prstGeom>
          <a:ln w="0">
            <a:noFill/>
          </a:ln>
        </p:spPr>
      </p:sp>
      <p:sp>
        <p:nvSpPr>
          <p:cNvPr id="133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En la actualidad existen diversas herramientas de Inteligencia Artificial que se han popularizado por su facilidad de uso y por el valor que aportan en distintos ámbitos. Entre las más utilizadas se encuentran ChatGPT, Google Gemini, Microsoft Copilot, Perplexity y Claude. Todas ellas comparten la capacidad de interactuar mediante lenguaje natural, pero cada una ha sido diseñada con un enfoque particular que determina sus fortalezas principales.</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ChatGPT destaca como un asistente conversacional versátil, capaz de explicar conceptos complejos, generar contenido escrito de alta calidad y apoyar tareas de programación. Google Gemini, por su parte, se caracteriza por su fuerte integración con el ecosistema de Google y su capacidad para trabajar con información reciente, documentos e imágenes. Microsoft Copilot está orientado principalmente a la productividad empresarial, integrándose de manera directa con herramientas como Word, Excel, PowerPoint y Outlook.</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Perplexity se diferencia por su enfoque en la investigación, ya que responde preguntas proporcionando fuentes verificables y referencias, lo que lo hace especialmente útil en contextos académicos y de análisis de información. Claude, desarrollado por Anthropic, se especializa en el análisis de documentos extensos y en la generación de respuestas estructuradas, siendo una opción muy valorada para la redacción y revisión de textos complejos.</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Conocer estas herramientas y entender sus diferencias permite al usuario seleccionar la plataforma más adecuada según el objetivo que se persiga. No todas las tareas requieren la misma herramienta, y una elección informada puede marcar la diferencia entre un resultado superficial y uno realmente útil. Este panorama general sienta las bases para analizar cada herramienta con mayor detalle y comprender cómo pueden complementar distintas actividades educativas, profesionales y empresariales.</a:t>
            </a:r>
            <a:endParaRPr b="0" lang="es-GT" sz="2000" spc="-1" strike="noStrike">
              <a:solidFill>
                <a:srgbClr val="000000"/>
              </a:solidFill>
              <a:latin typeface="Arial"/>
            </a:endParaRPr>
          </a:p>
        </p:txBody>
      </p:sp>
      <p:sp>
        <p:nvSpPr>
          <p:cNvPr id="1338" name="PlaceHolder 3"/>
          <p:cNvSpPr>
            <a:spLocks noGrp="1"/>
          </p:cNvSpPr>
          <p:nvPr>
            <p:ph type="sldNum" idx="151"/>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9" name="PlaceHolder 1"/>
          <p:cNvSpPr>
            <a:spLocks noGrp="1"/>
          </p:cNvSpPr>
          <p:nvPr>
            <p:ph type="sldImg"/>
          </p:nvPr>
        </p:nvSpPr>
        <p:spPr>
          <a:xfrm>
            <a:off x="685800" y="1143000"/>
            <a:ext cx="5486040" cy="3085920"/>
          </a:xfrm>
          <a:prstGeom prst="rect">
            <a:avLst/>
          </a:prstGeom>
          <a:ln w="0">
            <a:noFill/>
          </a:ln>
        </p:spPr>
      </p:sp>
      <p:sp>
        <p:nvSpPr>
          <p:cNvPr id="134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Funciones, ventajas, limitaciones y casos de uso de ChatGPT</a:t>
            </a:r>
            <a:endParaRPr b="0" lang="es-GT" sz="2000" spc="-1" strike="noStrike">
              <a:solidFill>
                <a:srgbClr val="000000"/>
              </a:solidFill>
              <a:latin typeface="Arial"/>
            </a:endParaRPr>
          </a:p>
        </p:txBody>
      </p:sp>
      <p:sp>
        <p:nvSpPr>
          <p:cNvPr id="1341" name="PlaceHolder 3"/>
          <p:cNvSpPr>
            <a:spLocks noGrp="1"/>
          </p:cNvSpPr>
          <p:nvPr>
            <p:ph type="sldNum" idx="152"/>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2" name="PlaceHolder 1"/>
          <p:cNvSpPr>
            <a:spLocks noGrp="1"/>
          </p:cNvSpPr>
          <p:nvPr>
            <p:ph type="sldImg"/>
          </p:nvPr>
        </p:nvSpPr>
        <p:spPr>
          <a:xfrm>
            <a:off x="685800" y="1143000"/>
            <a:ext cx="5486040" cy="3085920"/>
          </a:xfrm>
          <a:prstGeom prst="rect">
            <a:avLst/>
          </a:prstGeom>
          <a:ln w="0">
            <a:noFill/>
          </a:ln>
        </p:spPr>
      </p:sp>
      <p:sp>
        <p:nvSpPr>
          <p:cNvPr id="134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ChatGPT es un asistente conversacional basado en Inteligencia Artificial desarrollado por la empresa OpenAI. Está diseñado para comprender instrucciones en lenguaje natural y generar respuestas que simulan una conversación humana, manteniendo el contexto a lo largo del diálogo. Esta característica lo convierte en una herramienta especialmente útil para el aprendizaje, la resolución de dudas y la creación de contenido.</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Entre las principales funciones de ChatGPT se encuentran responder preguntas, explicar temas educativos, generar documentos, crear resúmenes, traducir idiomas, programar, analizar información, crear planes de estudio y generar ideas de negocio. Su capacidad de redacción es una de sus mayores ventajas, ya que puede producir informes, cartas, correos electrónicos, presentaciones y guías de estudio con un lenguaje claro y estructurado.</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En el ámbito de la programación, ChatGPT resulta muy útil para generar código, explicar errores, proponer soluciones y documentar proyectos. Además, su estilo conversacional permite que el usuario haga preguntas de seguimiento y refine sus solicitudes de manera progresiva. Sin embargo, también presenta limitaciones importantes: puede cometer errores, inventar información y no siempre cuenta con datos actualizados. Por ello, es fundamental evaluar críticamente sus respuestas.</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Los casos de uso de ChatGPT abarcan la educación, donde puede explicar temas como álgebra; la oficina, donde ayuda a redactar informes; los negocios, mediante la creación de propuestas comerciales; y el desarrollo de software, apoyando la creación de aplicaciones y documentación. Ejemplos de prompts incluyen solicitudes de informes ejecutivos, explicaciones sencillas de conceptos tecnológicos o la creación de programas en Python para procesar datos.</a:t>
            </a:r>
            <a:endParaRPr b="0" lang="es-GT" sz="2000" spc="-1" strike="noStrike">
              <a:solidFill>
                <a:srgbClr val="000000"/>
              </a:solidFill>
              <a:latin typeface="Arial"/>
            </a:endParaRPr>
          </a:p>
        </p:txBody>
      </p:sp>
      <p:sp>
        <p:nvSpPr>
          <p:cNvPr id="1344" name="PlaceHolder 3"/>
          <p:cNvSpPr>
            <a:spLocks noGrp="1"/>
          </p:cNvSpPr>
          <p:nvPr>
            <p:ph type="sldNum" idx="153"/>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8.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9.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0.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2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26.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44.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57.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1">
    <p:spTree>
      <p:nvGrpSpPr>
        <p:cNvPr id="1" name=""/>
        <p:cNvGrpSpPr/>
        <p:nvPr/>
      </p:nvGrpSpPr>
      <p:grpSpPr>
        <a:xfrm>
          <a:off x="0" y="0"/>
          <a:ext cx="0" cy="0"/>
          <a:chOff x="0" y="0"/>
          <a:chExt cx="0" cy="0"/>
        </a:xfrm>
      </p:grpSpPr>
      <p:sp>
        <p:nvSpPr>
          <p:cNvPr id="85"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86"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 contenido 1">
    <p:spTree>
      <p:nvGrpSpPr>
        <p:cNvPr id="1" name=""/>
        <p:cNvGrpSpPr/>
        <p:nvPr/>
      </p:nvGrpSpPr>
      <p:grpSpPr>
        <a:xfrm>
          <a:off x="0" y="0"/>
          <a:ext cx="0" cy="0"/>
          <a:chOff x="0" y="0"/>
          <a:chExt cx="0" cy="0"/>
        </a:xfrm>
      </p:grpSpPr>
      <p:sp>
        <p:nvSpPr>
          <p:cNvPr id="160"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161"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23"/>
          </p:nvPr>
        </p:nvSpPr>
        <p:spPr/>
        <p:txBody>
          <a:bodyPr/>
          <a:p>
            <a:r>
              <a:t>Footer</a:t>
            </a:r>
          </a:p>
        </p:txBody>
      </p:sp>
      <p:sp>
        <p:nvSpPr>
          <p:cNvPr id="5" name="PlaceHolder 4"/>
          <p:cNvSpPr>
            <a:spLocks noGrp="1"/>
          </p:cNvSpPr>
          <p:nvPr>
            <p:ph type="sldNum" idx="24"/>
          </p:nvPr>
        </p:nvSpPr>
        <p:spPr/>
        <p:txBody>
          <a:bodyPr/>
          <a:p>
            <a:fld id="{D8DF6F5C-B9BA-4FEB-AAFB-07BC99513391}" type="slidenum">
              <a:t>&lt;#&gt;</a:t>
            </a:fld>
          </a:p>
        </p:txBody>
      </p:sp>
      <p:sp>
        <p:nvSpPr>
          <p:cNvPr id="6" name="PlaceHolder 5"/>
          <p:cNvSpPr>
            <a:spLocks noGrp="1"/>
          </p:cNvSpPr>
          <p:nvPr>
            <p:ph type="dt" idx="22"/>
          </p:nvPr>
        </p:nvSpPr>
        <p:spPr/>
        <p:txBody>
          <a:bodyPr/>
          <a:p>
            <a:r>
              <a:rPr lang="es-GT"/>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1">
    <p:spTree>
      <p:nvGrpSpPr>
        <p:cNvPr id="1" name=""/>
        <p:cNvGrpSpPr/>
        <p:nvPr/>
      </p:nvGrpSpPr>
      <p:grpSpPr>
        <a:xfrm>
          <a:off x="0" y="0"/>
          <a:ext cx="0" cy="0"/>
          <a:chOff x="0" y="0"/>
          <a:chExt cx="0" cy="0"/>
        </a:xfrm>
      </p:grpSpPr>
      <p:sp>
        <p:nvSpPr>
          <p:cNvPr id="2" name="PlaceHolder 1"/>
          <p:cNvSpPr>
            <a:spLocks noGrp="1"/>
          </p:cNvSpPr>
          <p:nvPr>
            <p:ph type="ftr" idx="23"/>
          </p:nvPr>
        </p:nvSpPr>
        <p:spPr/>
        <p:txBody>
          <a:bodyPr/>
          <a:p>
            <a:r>
              <a:t>Footer</a:t>
            </a:r>
          </a:p>
        </p:txBody>
      </p:sp>
      <p:sp>
        <p:nvSpPr>
          <p:cNvPr id="3" name="PlaceHolder 2"/>
          <p:cNvSpPr>
            <a:spLocks noGrp="1"/>
          </p:cNvSpPr>
          <p:nvPr>
            <p:ph type="sldNum" idx="24"/>
          </p:nvPr>
        </p:nvSpPr>
        <p:spPr/>
        <p:txBody>
          <a:bodyPr/>
          <a:p>
            <a:fld id="{4133AC87-D9A9-4368-BD7A-9DC9D73F6C7D}" type="slidenum">
              <a:t>&lt;#&gt;</a:t>
            </a:fld>
          </a:p>
        </p:txBody>
      </p:sp>
      <p:sp>
        <p:nvSpPr>
          <p:cNvPr id="4" name="PlaceHolder 3"/>
          <p:cNvSpPr>
            <a:spLocks noGrp="1"/>
          </p:cNvSpPr>
          <p:nvPr>
            <p:ph type="dt" idx="22"/>
          </p:nvPr>
        </p:nvSpPr>
        <p:spPr/>
        <p:txBody>
          <a:bodyPr/>
          <a:p>
            <a:r>
              <a:rPr lang="es-GT"/>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2">
    <p:spTree>
      <p:nvGrpSpPr>
        <p:cNvPr id="1" name=""/>
        <p:cNvGrpSpPr/>
        <p:nvPr/>
      </p:nvGrpSpPr>
      <p:grpSpPr>
        <a:xfrm>
          <a:off x="0" y="0"/>
          <a:ext cx="0" cy="0"/>
          <a:chOff x="0" y="0"/>
          <a:chExt cx="0" cy="0"/>
        </a:xfrm>
      </p:grpSpPr>
      <p:sp>
        <p:nvSpPr>
          <p:cNvPr id="169"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170"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26"/>
          </p:nvPr>
        </p:nvSpPr>
        <p:spPr/>
        <p:txBody>
          <a:bodyPr/>
          <a:p>
            <a:r>
              <a:t>Footer</a:t>
            </a:r>
          </a:p>
        </p:txBody>
      </p:sp>
      <p:sp>
        <p:nvSpPr>
          <p:cNvPr id="5" name="PlaceHolder 4"/>
          <p:cNvSpPr>
            <a:spLocks noGrp="1"/>
          </p:cNvSpPr>
          <p:nvPr>
            <p:ph type="sldNum" idx="27"/>
          </p:nvPr>
        </p:nvSpPr>
        <p:spPr/>
        <p:txBody>
          <a:bodyPr/>
          <a:p>
            <a:fld id="{F5EE0B62-987A-4C1C-A16C-9EACDBC2B166}" type="slidenum">
              <a:t>&lt;#&gt;</a:t>
            </a:fld>
          </a:p>
        </p:txBody>
      </p:sp>
      <p:sp>
        <p:nvSpPr>
          <p:cNvPr id="6" name="PlaceHolder 5"/>
          <p:cNvSpPr>
            <a:spLocks noGrp="1"/>
          </p:cNvSpPr>
          <p:nvPr>
            <p:ph type="dt" idx="25"/>
          </p:nvPr>
        </p:nvSpPr>
        <p:spPr/>
        <p:txBody>
          <a:bodyPr/>
          <a:p>
            <a:r>
              <a:rPr lang="es-GT"/>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3">
    <p:spTree>
      <p:nvGrpSpPr>
        <p:cNvPr id="1" name=""/>
        <p:cNvGrpSpPr/>
        <p:nvPr/>
      </p:nvGrpSpPr>
      <p:grpSpPr>
        <a:xfrm>
          <a:off x="0" y="0"/>
          <a:ext cx="0" cy="0"/>
          <a:chOff x="0" y="0"/>
          <a:chExt cx="0" cy="0"/>
        </a:xfrm>
      </p:grpSpPr>
      <p:sp>
        <p:nvSpPr>
          <p:cNvPr id="179"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180"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29"/>
          </p:nvPr>
        </p:nvSpPr>
        <p:spPr/>
        <p:txBody>
          <a:bodyPr/>
          <a:p>
            <a:r>
              <a:t>Footer</a:t>
            </a:r>
          </a:p>
        </p:txBody>
      </p:sp>
      <p:sp>
        <p:nvSpPr>
          <p:cNvPr id="5" name="PlaceHolder 4"/>
          <p:cNvSpPr>
            <a:spLocks noGrp="1"/>
          </p:cNvSpPr>
          <p:nvPr>
            <p:ph type="sldNum" idx="30"/>
          </p:nvPr>
        </p:nvSpPr>
        <p:spPr/>
        <p:txBody>
          <a:bodyPr/>
          <a:p>
            <a:fld id="{C9F3D8D4-EE0F-4136-97DD-6032A3A10C5C}" type="slidenum">
              <a:t>&lt;#&gt;</a:t>
            </a:fld>
          </a:p>
        </p:txBody>
      </p:sp>
      <p:sp>
        <p:nvSpPr>
          <p:cNvPr id="6" name="PlaceHolder 5"/>
          <p:cNvSpPr>
            <a:spLocks noGrp="1"/>
          </p:cNvSpPr>
          <p:nvPr>
            <p:ph type="dt" idx="28"/>
          </p:nvPr>
        </p:nvSpPr>
        <p:spPr/>
        <p:txBody>
          <a:bodyPr/>
          <a:p>
            <a:r>
              <a:rPr lang="es-GT"/>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2">
    <p:spTree>
      <p:nvGrpSpPr>
        <p:cNvPr id="1" name=""/>
        <p:cNvGrpSpPr/>
        <p:nvPr/>
      </p:nvGrpSpPr>
      <p:grpSpPr>
        <a:xfrm>
          <a:off x="0" y="0"/>
          <a:ext cx="0" cy="0"/>
          <a:chOff x="0" y="0"/>
          <a:chExt cx="0" cy="0"/>
        </a:xfrm>
      </p:grpSpPr>
      <p:sp>
        <p:nvSpPr>
          <p:cNvPr id="213"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214"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4">
    <p:spTree>
      <p:nvGrpSpPr>
        <p:cNvPr id="1" name=""/>
        <p:cNvGrpSpPr/>
        <p:nvPr/>
      </p:nvGrpSpPr>
      <p:grpSpPr>
        <a:xfrm>
          <a:off x="0" y="0"/>
          <a:ext cx="0" cy="0"/>
          <a:chOff x="0" y="0"/>
          <a:chExt cx="0" cy="0"/>
        </a:xfrm>
      </p:grpSpPr>
      <p:sp>
        <p:nvSpPr>
          <p:cNvPr id="222"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223"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32"/>
          </p:nvPr>
        </p:nvSpPr>
        <p:spPr/>
        <p:txBody>
          <a:bodyPr/>
          <a:p>
            <a:r>
              <a:t>Footer</a:t>
            </a:r>
          </a:p>
        </p:txBody>
      </p:sp>
      <p:sp>
        <p:nvSpPr>
          <p:cNvPr id="5" name="PlaceHolder 4"/>
          <p:cNvSpPr>
            <a:spLocks noGrp="1"/>
          </p:cNvSpPr>
          <p:nvPr>
            <p:ph type="sldNum" idx="33"/>
          </p:nvPr>
        </p:nvSpPr>
        <p:spPr/>
        <p:txBody>
          <a:bodyPr/>
          <a:p>
            <a:fld id="{B58E41E8-B361-460B-A3FD-0F5518FE8B18}" type="slidenum">
              <a:t>&lt;#&gt;</a:t>
            </a:fld>
          </a:p>
        </p:txBody>
      </p:sp>
      <p:sp>
        <p:nvSpPr>
          <p:cNvPr id="6" name="PlaceHolder 5"/>
          <p:cNvSpPr>
            <a:spLocks noGrp="1"/>
          </p:cNvSpPr>
          <p:nvPr>
            <p:ph type="dt" idx="31"/>
          </p:nvPr>
        </p:nvSpPr>
        <p:spPr/>
        <p:txBody>
          <a:bodyPr/>
          <a:p>
            <a:r>
              <a:rPr lang="es-GT"/>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5">
    <p:spTree>
      <p:nvGrpSpPr>
        <p:cNvPr id="1" name=""/>
        <p:cNvGrpSpPr/>
        <p:nvPr/>
      </p:nvGrpSpPr>
      <p:grpSpPr>
        <a:xfrm>
          <a:off x="0" y="0"/>
          <a:ext cx="0" cy="0"/>
          <a:chOff x="0" y="0"/>
          <a:chExt cx="0" cy="0"/>
        </a:xfrm>
      </p:grpSpPr>
      <p:sp>
        <p:nvSpPr>
          <p:cNvPr id="231"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232"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35"/>
          </p:nvPr>
        </p:nvSpPr>
        <p:spPr/>
        <p:txBody>
          <a:bodyPr/>
          <a:p>
            <a:r>
              <a:t>Footer</a:t>
            </a:r>
          </a:p>
        </p:txBody>
      </p:sp>
      <p:sp>
        <p:nvSpPr>
          <p:cNvPr id="5" name="PlaceHolder 4"/>
          <p:cNvSpPr>
            <a:spLocks noGrp="1"/>
          </p:cNvSpPr>
          <p:nvPr>
            <p:ph type="sldNum" idx="36"/>
          </p:nvPr>
        </p:nvSpPr>
        <p:spPr/>
        <p:txBody>
          <a:bodyPr/>
          <a:p>
            <a:fld id="{C51FE621-4C26-49C6-B49C-45DEDF13E8A8}" type="slidenum">
              <a:t>&lt;#&gt;</a:t>
            </a:fld>
          </a:p>
        </p:txBody>
      </p:sp>
      <p:sp>
        <p:nvSpPr>
          <p:cNvPr id="6" name="PlaceHolder 5"/>
          <p:cNvSpPr>
            <a:spLocks noGrp="1"/>
          </p:cNvSpPr>
          <p:nvPr>
            <p:ph type="dt" idx="34"/>
          </p:nvPr>
        </p:nvSpPr>
        <p:spPr/>
        <p:txBody>
          <a:bodyPr/>
          <a:p>
            <a:r>
              <a:rPr lang="es-GT"/>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l contenido 5">
    <p:spTree>
      <p:nvGrpSpPr>
        <p:cNvPr id="1" name=""/>
        <p:cNvGrpSpPr/>
        <p:nvPr/>
      </p:nvGrpSpPr>
      <p:grpSpPr>
        <a:xfrm>
          <a:off x="0" y="0"/>
          <a:ext cx="0" cy="0"/>
          <a:chOff x="0" y="0"/>
          <a:chExt cx="0" cy="0"/>
        </a:xfrm>
      </p:grpSpPr>
      <p:sp>
        <p:nvSpPr>
          <p:cNvPr id="2" name="PlaceHolder 1"/>
          <p:cNvSpPr>
            <a:spLocks noGrp="1"/>
          </p:cNvSpPr>
          <p:nvPr>
            <p:ph type="ftr" idx="35"/>
          </p:nvPr>
        </p:nvSpPr>
        <p:spPr/>
        <p:txBody>
          <a:bodyPr/>
          <a:p>
            <a:r>
              <a:t>Footer</a:t>
            </a:r>
          </a:p>
        </p:txBody>
      </p:sp>
      <p:sp>
        <p:nvSpPr>
          <p:cNvPr id="3" name="PlaceHolder 2"/>
          <p:cNvSpPr>
            <a:spLocks noGrp="1"/>
          </p:cNvSpPr>
          <p:nvPr>
            <p:ph type="sldNum" idx="36"/>
          </p:nvPr>
        </p:nvSpPr>
        <p:spPr/>
        <p:txBody>
          <a:bodyPr/>
          <a:p>
            <a:fld id="{65B4E762-A0BC-418D-8860-4512E0DD07C6}" type="slidenum">
              <a:t>&lt;#&gt;</a:t>
            </a:fld>
          </a:p>
        </p:txBody>
      </p:sp>
      <p:sp>
        <p:nvSpPr>
          <p:cNvPr id="4" name="PlaceHolder 3"/>
          <p:cNvSpPr>
            <a:spLocks noGrp="1"/>
          </p:cNvSpPr>
          <p:nvPr>
            <p:ph type="dt" idx="34"/>
          </p:nvPr>
        </p:nvSpPr>
        <p:spPr/>
        <p:txBody>
          <a:bodyPr/>
          <a:p>
            <a:r>
              <a:rPr lang="es-GT"/>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6">
    <p:spTree>
      <p:nvGrpSpPr>
        <p:cNvPr id="1" name=""/>
        <p:cNvGrpSpPr/>
        <p:nvPr/>
      </p:nvGrpSpPr>
      <p:grpSpPr>
        <a:xfrm>
          <a:off x="0" y="0"/>
          <a:ext cx="0" cy="0"/>
          <a:chOff x="0" y="0"/>
          <a:chExt cx="0" cy="0"/>
        </a:xfrm>
      </p:grpSpPr>
      <p:sp>
        <p:nvSpPr>
          <p:cNvPr id="240"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241"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38"/>
          </p:nvPr>
        </p:nvSpPr>
        <p:spPr/>
        <p:txBody>
          <a:bodyPr/>
          <a:p>
            <a:r>
              <a:t>Footer</a:t>
            </a:r>
          </a:p>
        </p:txBody>
      </p:sp>
      <p:sp>
        <p:nvSpPr>
          <p:cNvPr id="5" name="PlaceHolder 4"/>
          <p:cNvSpPr>
            <a:spLocks noGrp="1"/>
          </p:cNvSpPr>
          <p:nvPr>
            <p:ph type="sldNum" idx="39"/>
          </p:nvPr>
        </p:nvSpPr>
        <p:spPr/>
        <p:txBody>
          <a:bodyPr/>
          <a:p>
            <a:fld id="{1EAE9CBB-F88F-4746-98BE-34799CAB1EFB}" type="slidenum">
              <a:t>&lt;#&gt;</a:t>
            </a:fld>
          </a:p>
        </p:txBody>
      </p:sp>
      <p:sp>
        <p:nvSpPr>
          <p:cNvPr id="6" name="PlaceHolder 5"/>
          <p:cNvSpPr>
            <a:spLocks noGrp="1"/>
          </p:cNvSpPr>
          <p:nvPr>
            <p:ph type="dt" idx="37"/>
          </p:nvPr>
        </p:nvSpPr>
        <p:spPr/>
        <p:txBody>
          <a:bodyPr/>
          <a:p>
            <a:r>
              <a:rPr lang="es-GT"/>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7">
    <p:spTree>
      <p:nvGrpSpPr>
        <p:cNvPr id="1" name=""/>
        <p:cNvGrpSpPr/>
        <p:nvPr/>
      </p:nvGrpSpPr>
      <p:grpSpPr>
        <a:xfrm>
          <a:off x="0" y="0"/>
          <a:ext cx="0" cy="0"/>
          <a:chOff x="0" y="0"/>
          <a:chExt cx="0" cy="0"/>
        </a:xfrm>
      </p:grpSpPr>
      <p:sp>
        <p:nvSpPr>
          <p:cNvPr id="249"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250"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41"/>
          </p:nvPr>
        </p:nvSpPr>
        <p:spPr/>
        <p:txBody>
          <a:bodyPr/>
          <a:p>
            <a:r>
              <a:t>Footer</a:t>
            </a:r>
          </a:p>
        </p:txBody>
      </p:sp>
      <p:sp>
        <p:nvSpPr>
          <p:cNvPr id="5" name="PlaceHolder 4"/>
          <p:cNvSpPr>
            <a:spLocks noGrp="1"/>
          </p:cNvSpPr>
          <p:nvPr>
            <p:ph type="sldNum" idx="42"/>
          </p:nvPr>
        </p:nvSpPr>
        <p:spPr/>
        <p:txBody>
          <a:bodyPr/>
          <a:p>
            <a:fld id="{11110760-2019-47CB-966A-BCE4096F8B34}" type="slidenum">
              <a:t>&lt;#&gt;</a:t>
            </a:fld>
          </a:p>
        </p:txBody>
      </p:sp>
      <p:sp>
        <p:nvSpPr>
          <p:cNvPr id="6" name="PlaceHolder 5"/>
          <p:cNvSpPr>
            <a:spLocks noGrp="1"/>
          </p:cNvSpPr>
          <p:nvPr>
            <p:ph type="dt" idx="40"/>
          </p:nvPr>
        </p:nvSpPr>
        <p:spPr/>
        <p:txBody>
          <a:bodyPr/>
          <a:p>
            <a:r>
              <a:rPr lang="es-GT"/>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Solo contenido (máx.)">
    <p:spTree>
      <p:nvGrpSpPr>
        <p:cNvPr id="1" name=""/>
        <p:cNvGrpSpPr/>
        <p:nvPr/>
      </p:nvGrpSpPr>
      <p:grpSpPr>
        <a:xfrm>
          <a:off x="0" y="0"/>
          <a:ext cx="0" cy="0"/>
          <a:chOff x="0" y="0"/>
          <a:chExt cx="0" cy="0"/>
        </a:xfrm>
      </p:grpSpPr>
      <p:sp>
        <p:nvSpPr>
          <p:cNvPr id="92"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93"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5D0893C6-F7FA-4AD9-AE7E-291B1E8B05E0}" type="slidenum">
              <a:t>&lt;#&gt;</a:t>
            </a:fld>
          </a:p>
        </p:txBody>
      </p:sp>
      <p:sp>
        <p:nvSpPr>
          <p:cNvPr id="6" name="PlaceHolder 5"/>
          <p:cNvSpPr>
            <a:spLocks noGrp="1"/>
          </p:cNvSpPr>
          <p:nvPr>
            <p:ph type="dt" idx="1"/>
          </p:nvPr>
        </p:nvSpPr>
        <p:spPr/>
        <p:txBody>
          <a:bodyPr/>
          <a:p>
            <a:r>
              <a:rPr lang="es-GT"/>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8">
    <p:spTree>
      <p:nvGrpSpPr>
        <p:cNvPr id="1" name=""/>
        <p:cNvGrpSpPr/>
        <p:nvPr/>
      </p:nvGrpSpPr>
      <p:grpSpPr>
        <a:xfrm>
          <a:off x="0" y="0"/>
          <a:ext cx="0" cy="0"/>
          <a:chOff x="0" y="0"/>
          <a:chExt cx="0" cy="0"/>
        </a:xfrm>
      </p:grpSpPr>
      <p:sp>
        <p:nvSpPr>
          <p:cNvPr id="258"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259"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44"/>
          </p:nvPr>
        </p:nvSpPr>
        <p:spPr/>
        <p:txBody>
          <a:bodyPr/>
          <a:p>
            <a:r>
              <a:t>Footer</a:t>
            </a:r>
          </a:p>
        </p:txBody>
      </p:sp>
      <p:sp>
        <p:nvSpPr>
          <p:cNvPr id="5" name="PlaceHolder 4"/>
          <p:cNvSpPr>
            <a:spLocks noGrp="1"/>
          </p:cNvSpPr>
          <p:nvPr>
            <p:ph type="sldNum" idx="45"/>
          </p:nvPr>
        </p:nvSpPr>
        <p:spPr/>
        <p:txBody>
          <a:bodyPr/>
          <a:p>
            <a:fld id="{6704CB07-BCB3-4D27-868F-937D7D144E59}" type="slidenum">
              <a:t>&lt;#&gt;</a:t>
            </a:fld>
          </a:p>
        </p:txBody>
      </p:sp>
      <p:sp>
        <p:nvSpPr>
          <p:cNvPr id="6" name="PlaceHolder 5"/>
          <p:cNvSpPr>
            <a:spLocks noGrp="1"/>
          </p:cNvSpPr>
          <p:nvPr>
            <p:ph type="dt" idx="43"/>
          </p:nvPr>
        </p:nvSpPr>
        <p:spPr/>
        <p:txBody>
          <a:bodyPr/>
          <a:p>
            <a:r>
              <a:rPr lang="es-GT"/>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9">
    <p:spTree>
      <p:nvGrpSpPr>
        <p:cNvPr id="1" name=""/>
        <p:cNvGrpSpPr/>
        <p:nvPr/>
      </p:nvGrpSpPr>
      <p:grpSpPr>
        <a:xfrm>
          <a:off x="0" y="0"/>
          <a:ext cx="0" cy="0"/>
          <a:chOff x="0" y="0"/>
          <a:chExt cx="0" cy="0"/>
        </a:xfrm>
      </p:grpSpPr>
      <p:sp>
        <p:nvSpPr>
          <p:cNvPr id="267"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268"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47"/>
          </p:nvPr>
        </p:nvSpPr>
        <p:spPr/>
        <p:txBody>
          <a:bodyPr/>
          <a:p>
            <a:r>
              <a:t>Footer</a:t>
            </a:r>
          </a:p>
        </p:txBody>
      </p:sp>
      <p:sp>
        <p:nvSpPr>
          <p:cNvPr id="5" name="PlaceHolder 4"/>
          <p:cNvSpPr>
            <a:spLocks noGrp="1"/>
          </p:cNvSpPr>
          <p:nvPr>
            <p:ph type="sldNum" idx="48"/>
          </p:nvPr>
        </p:nvSpPr>
        <p:spPr/>
        <p:txBody>
          <a:bodyPr/>
          <a:p>
            <a:fld id="{23804162-35D1-4B7B-8215-29963933B70B}" type="slidenum">
              <a:t>&lt;#&gt;</a:t>
            </a:fld>
          </a:p>
        </p:txBody>
      </p:sp>
      <p:sp>
        <p:nvSpPr>
          <p:cNvPr id="6" name="PlaceHolder 5"/>
          <p:cNvSpPr>
            <a:spLocks noGrp="1"/>
          </p:cNvSpPr>
          <p:nvPr>
            <p:ph type="dt" idx="46"/>
          </p:nvPr>
        </p:nvSpPr>
        <p:spPr/>
        <p:txBody>
          <a:bodyPr/>
          <a:p>
            <a:r>
              <a:rPr lang="es-GT"/>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10">
    <p:spTree>
      <p:nvGrpSpPr>
        <p:cNvPr id="1" name=""/>
        <p:cNvGrpSpPr/>
        <p:nvPr/>
      </p:nvGrpSpPr>
      <p:grpSpPr>
        <a:xfrm>
          <a:off x="0" y="0"/>
          <a:ext cx="0" cy="0"/>
          <a:chOff x="0" y="0"/>
          <a:chExt cx="0" cy="0"/>
        </a:xfrm>
      </p:grpSpPr>
      <p:sp>
        <p:nvSpPr>
          <p:cNvPr id="276"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277"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50"/>
          </p:nvPr>
        </p:nvSpPr>
        <p:spPr/>
        <p:txBody>
          <a:bodyPr/>
          <a:p>
            <a:r>
              <a:t>Footer</a:t>
            </a:r>
          </a:p>
        </p:txBody>
      </p:sp>
      <p:sp>
        <p:nvSpPr>
          <p:cNvPr id="5" name="PlaceHolder 4"/>
          <p:cNvSpPr>
            <a:spLocks noGrp="1"/>
          </p:cNvSpPr>
          <p:nvPr>
            <p:ph type="sldNum" idx="51"/>
          </p:nvPr>
        </p:nvSpPr>
        <p:spPr/>
        <p:txBody>
          <a:bodyPr/>
          <a:p>
            <a:fld id="{6BA1907A-A07A-4635-AEC8-1877C0890885}" type="slidenum">
              <a:t>&lt;#&gt;</a:t>
            </a:fld>
          </a:p>
        </p:txBody>
      </p:sp>
      <p:sp>
        <p:nvSpPr>
          <p:cNvPr id="6" name="PlaceHolder 5"/>
          <p:cNvSpPr>
            <a:spLocks noGrp="1"/>
          </p:cNvSpPr>
          <p:nvPr>
            <p:ph type="dt" idx="49"/>
          </p:nvPr>
        </p:nvSpPr>
        <p:spPr/>
        <p:txBody>
          <a:bodyPr/>
          <a:p>
            <a:r>
              <a:rPr lang="es-GT"/>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11">
    <p:spTree>
      <p:nvGrpSpPr>
        <p:cNvPr id="1" name=""/>
        <p:cNvGrpSpPr/>
        <p:nvPr/>
      </p:nvGrpSpPr>
      <p:grpSpPr>
        <a:xfrm>
          <a:off x="0" y="0"/>
          <a:ext cx="0" cy="0"/>
          <a:chOff x="0" y="0"/>
          <a:chExt cx="0" cy="0"/>
        </a:xfrm>
      </p:grpSpPr>
      <p:sp>
        <p:nvSpPr>
          <p:cNvPr id="285"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286"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53"/>
          </p:nvPr>
        </p:nvSpPr>
        <p:spPr/>
        <p:txBody>
          <a:bodyPr/>
          <a:p>
            <a:r>
              <a:t>Footer</a:t>
            </a:r>
          </a:p>
        </p:txBody>
      </p:sp>
      <p:sp>
        <p:nvSpPr>
          <p:cNvPr id="5" name="PlaceHolder 4"/>
          <p:cNvSpPr>
            <a:spLocks noGrp="1"/>
          </p:cNvSpPr>
          <p:nvPr>
            <p:ph type="sldNum" idx="54"/>
          </p:nvPr>
        </p:nvSpPr>
        <p:spPr/>
        <p:txBody>
          <a:bodyPr/>
          <a:p>
            <a:fld id="{B594A6C7-18FE-4EB2-9A26-2F5106E96518}" type="slidenum">
              <a:t>&lt;#&gt;</a:t>
            </a:fld>
          </a:p>
        </p:txBody>
      </p:sp>
      <p:sp>
        <p:nvSpPr>
          <p:cNvPr id="6" name="PlaceHolder 5"/>
          <p:cNvSpPr>
            <a:spLocks noGrp="1"/>
          </p:cNvSpPr>
          <p:nvPr>
            <p:ph type="dt" idx="52"/>
          </p:nvPr>
        </p:nvSpPr>
        <p:spPr/>
        <p:txBody>
          <a:bodyPr/>
          <a:p>
            <a:r>
              <a:rPr lang="es-GT"/>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l contenido 12">
    <p:spTree>
      <p:nvGrpSpPr>
        <p:cNvPr id="1" name=""/>
        <p:cNvGrpSpPr/>
        <p:nvPr/>
      </p:nvGrpSpPr>
      <p:grpSpPr>
        <a:xfrm>
          <a:off x="0" y="0"/>
          <a:ext cx="0" cy="0"/>
          <a:chOff x="0" y="0"/>
          <a:chExt cx="0" cy="0"/>
        </a:xfrm>
      </p:grpSpPr>
      <p:sp>
        <p:nvSpPr>
          <p:cNvPr id="295"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296"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56"/>
          </p:nvPr>
        </p:nvSpPr>
        <p:spPr/>
        <p:txBody>
          <a:bodyPr/>
          <a:p>
            <a:r>
              <a:t>Footer</a:t>
            </a:r>
          </a:p>
        </p:txBody>
      </p:sp>
      <p:sp>
        <p:nvSpPr>
          <p:cNvPr id="5" name="PlaceHolder 4"/>
          <p:cNvSpPr>
            <a:spLocks noGrp="1"/>
          </p:cNvSpPr>
          <p:nvPr>
            <p:ph type="sldNum" idx="57"/>
          </p:nvPr>
        </p:nvSpPr>
        <p:spPr/>
        <p:txBody>
          <a:bodyPr/>
          <a:p>
            <a:fld id="{13371335-6F8D-4D18-A629-174596EFD3CA}" type="slidenum">
              <a:t>&lt;#&gt;</a:t>
            </a:fld>
          </a:p>
        </p:txBody>
      </p:sp>
      <p:sp>
        <p:nvSpPr>
          <p:cNvPr id="6" name="PlaceHolder 5"/>
          <p:cNvSpPr>
            <a:spLocks noGrp="1"/>
          </p:cNvSpPr>
          <p:nvPr>
            <p:ph type="dt" idx="55"/>
          </p:nvPr>
        </p:nvSpPr>
        <p:spPr/>
        <p:txBody>
          <a:bodyPr/>
          <a:p>
            <a:r>
              <a:rPr lang="es-GT"/>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Foto de contenido 13">
    <p:spTree>
      <p:nvGrpSpPr>
        <p:cNvPr id="1" name=""/>
        <p:cNvGrpSpPr/>
        <p:nvPr/>
      </p:nvGrpSpPr>
      <p:grpSpPr>
        <a:xfrm>
          <a:off x="0" y="0"/>
          <a:ext cx="0" cy="0"/>
          <a:chOff x="0" y="0"/>
          <a:chExt cx="0" cy="0"/>
        </a:xfrm>
      </p:grpSpPr>
      <p:sp>
        <p:nvSpPr>
          <p:cNvPr id="305"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306"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59"/>
          </p:nvPr>
        </p:nvSpPr>
        <p:spPr/>
        <p:txBody>
          <a:bodyPr/>
          <a:p>
            <a:r>
              <a:t>Footer</a:t>
            </a:r>
          </a:p>
        </p:txBody>
      </p:sp>
      <p:sp>
        <p:nvSpPr>
          <p:cNvPr id="5" name="PlaceHolder 4"/>
          <p:cNvSpPr>
            <a:spLocks noGrp="1"/>
          </p:cNvSpPr>
          <p:nvPr>
            <p:ph type="sldNum" idx="60"/>
          </p:nvPr>
        </p:nvSpPr>
        <p:spPr/>
        <p:txBody>
          <a:bodyPr/>
          <a:p>
            <a:fld id="{6D0DAF33-19C3-41E3-8144-54D6D4389298}" type="slidenum">
              <a:t>&lt;#&gt;</a:t>
            </a:fld>
          </a:p>
        </p:txBody>
      </p:sp>
      <p:sp>
        <p:nvSpPr>
          <p:cNvPr id="6" name="PlaceHolder 5"/>
          <p:cNvSpPr>
            <a:spLocks noGrp="1"/>
          </p:cNvSpPr>
          <p:nvPr>
            <p:ph type="dt" idx="58"/>
          </p:nvPr>
        </p:nvSpPr>
        <p:spPr/>
        <p:txBody>
          <a:bodyPr/>
          <a:p>
            <a:r>
              <a:rPr lang="es-GT"/>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3">
    <p:spTree>
      <p:nvGrpSpPr>
        <p:cNvPr id="1" name=""/>
        <p:cNvGrpSpPr/>
        <p:nvPr/>
      </p:nvGrpSpPr>
      <p:grpSpPr>
        <a:xfrm>
          <a:off x="0" y="0"/>
          <a:ext cx="0" cy="0"/>
          <a:chOff x="0" y="0"/>
          <a:chExt cx="0" cy="0"/>
        </a:xfrm>
      </p:grpSpPr>
      <p:sp>
        <p:nvSpPr>
          <p:cNvPr id="394"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395"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16">
    <p:spTree>
      <p:nvGrpSpPr>
        <p:cNvPr id="1" name=""/>
        <p:cNvGrpSpPr/>
        <p:nvPr/>
      </p:nvGrpSpPr>
      <p:grpSpPr>
        <a:xfrm>
          <a:off x="0" y="0"/>
          <a:ext cx="0" cy="0"/>
          <a:chOff x="0" y="0"/>
          <a:chExt cx="0" cy="0"/>
        </a:xfrm>
      </p:grpSpPr>
      <p:sp>
        <p:nvSpPr>
          <p:cNvPr id="2" name="PlaceHolder 1"/>
          <p:cNvSpPr>
            <a:spLocks noGrp="1"/>
          </p:cNvSpPr>
          <p:nvPr>
            <p:ph type="ftr" idx="68"/>
          </p:nvPr>
        </p:nvSpPr>
        <p:spPr/>
        <p:txBody>
          <a:bodyPr/>
          <a:p>
            <a:r>
              <a:t>Footer</a:t>
            </a:r>
          </a:p>
        </p:txBody>
      </p:sp>
      <p:sp>
        <p:nvSpPr>
          <p:cNvPr id="3" name="PlaceHolder 2"/>
          <p:cNvSpPr>
            <a:spLocks noGrp="1"/>
          </p:cNvSpPr>
          <p:nvPr>
            <p:ph type="sldNum" idx="69"/>
          </p:nvPr>
        </p:nvSpPr>
        <p:spPr/>
        <p:txBody>
          <a:bodyPr/>
          <a:p>
            <a:fld id="{D89674E8-0DB3-47FB-9DFD-0DB8758ABCDA}" type="slidenum">
              <a:t>&lt;#&gt;</a:t>
            </a:fld>
          </a:p>
        </p:txBody>
      </p:sp>
      <p:sp>
        <p:nvSpPr>
          <p:cNvPr id="4" name="PlaceHolder 3"/>
          <p:cNvSpPr>
            <a:spLocks noGrp="1"/>
          </p:cNvSpPr>
          <p:nvPr>
            <p:ph type="dt" idx="67"/>
          </p:nvPr>
        </p:nvSpPr>
        <p:spPr/>
        <p:txBody>
          <a:bodyPr/>
          <a:p>
            <a:r>
              <a:rPr lang="es-GT"/>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iseño vertical con gráfico">
    <p:spTree>
      <p:nvGrpSpPr>
        <p:cNvPr id="1" name=""/>
        <p:cNvGrpSpPr/>
        <p:nvPr/>
      </p:nvGrpSpPr>
      <p:grpSpPr>
        <a:xfrm>
          <a:off x="0" y="0"/>
          <a:ext cx="0" cy="0"/>
          <a:chOff x="0" y="0"/>
          <a:chExt cx="0" cy="0"/>
        </a:xfrm>
      </p:grpSpPr>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Agenda">
    <p:spTree>
      <p:nvGrpSpPr>
        <p:cNvPr id="1" name=""/>
        <p:cNvGrpSpPr/>
        <p:nvPr/>
      </p:nvGrpSpPr>
      <p:grpSpPr>
        <a:xfrm>
          <a:off x="0" y="0"/>
          <a:ext cx="0" cy="0"/>
          <a:chOff x="0" y="0"/>
          <a:chExt cx="0" cy="0"/>
        </a:xfrm>
      </p:grpSpPr>
      <p:sp>
        <p:nvSpPr>
          <p:cNvPr id="2" name="PlaceHolder 1"/>
          <p:cNvSpPr>
            <a:spLocks noGrp="1"/>
          </p:cNvSpPr>
          <p:nvPr>
            <p:ph type="ftr" idx="137"/>
          </p:nvPr>
        </p:nvSpPr>
        <p:spPr/>
        <p:txBody>
          <a:bodyPr/>
          <a:p>
            <a:r>
              <a:t>Footer</a:t>
            </a:r>
          </a:p>
        </p:txBody>
      </p:sp>
      <p:sp>
        <p:nvSpPr>
          <p:cNvPr id="3" name="PlaceHolder 2"/>
          <p:cNvSpPr>
            <a:spLocks noGrp="1"/>
          </p:cNvSpPr>
          <p:nvPr>
            <p:ph type="sldNum" idx="138"/>
          </p:nvPr>
        </p:nvSpPr>
        <p:spPr/>
        <p:txBody>
          <a:bodyPr/>
          <a:p>
            <a:fld id="{5BCA09A4-E4FB-4F9B-B399-5B5BC272975C}" type="slidenum">
              <a:t>&lt;#&gt;</a:t>
            </a:fld>
          </a:p>
        </p:txBody>
      </p:sp>
      <p:sp>
        <p:nvSpPr>
          <p:cNvPr id="4" name="PlaceHolder 3"/>
          <p:cNvSpPr>
            <a:spLocks noGrp="1"/>
          </p:cNvSpPr>
          <p:nvPr>
            <p:ph type="dt" idx="136"/>
          </p:nvPr>
        </p:nvSpPr>
        <p:spPr/>
        <p:txBody>
          <a:bodyPr/>
          <a:p>
            <a:r>
              <a:rPr lang="es-GT"/>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contenido 1">
    <p:spTree>
      <p:nvGrpSpPr>
        <p:cNvPr id="1" name=""/>
        <p:cNvGrpSpPr/>
        <p:nvPr/>
      </p:nvGrpSpPr>
      <p:grpSpPr>
        <a:xfrm>
          <a:off x="0" y="0"/>
          <a:ext cx="0" cy="0"/>
          <a:chOff x="0" y="0"/>
          <a:chExt cx="0" cy="0"/>
        </a:xfrm>
      </p:grpSpPr>
      <p:sp>
        <p:nvSpPr>
          <p:cNvPr id="101"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102"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A7A23583-BCE9-426D-AE1B-6F107247A6A0}" type="slidenum">
              <a:t>&lt;#&gt;</a:t>
            </a:fld>
          </a:p>
        </p:txBody>
      </p:sp>
      <p:sp>
        <p:nvSpPr>
          <p:cNvPr id="6" name="PlaceHolder 5"/>
          <p:cNvSpPr>
            <a:spLocks noGrp="1"/>
          </p:cNvSpPr>
          <p:nvPr>
            <p:ph type="dt" idx="4"/>
          </p:nvPr>
        </p:nvSpPr>
        <p:spPr/>
        <p:txBody>
          <a:bodyPr/>
          <a:p>
            <a:r>
              <a:rPr lang="es-GT"/>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contenido 2">
    <p:spTree>
      <p:nvGrpSpPr>
        <p:cNvPr id="1" name=""/>
        <p:cNvGrpSpPr/>
        <p:nvPr/>
      </p:nvGrpSpPr>
      <p:grpSpPr>
        <a:xfrm>
          <a:off x="0" y="0"/>
          <a:ext cx="0" cy="0"/>
          <a:chOff x="0" y="0"/>
          <a:chExt cx="0" cy="0"/>
        </a:xfrm>
      </p:grpSpPr>
      <p:sp>
        <p:nvSpPr>
          <p:cNvPr id="119"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120"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82A88A1F-7357-4216-BBAA-8EE4C8D6CDA0}" type="slidenum">
              <a:t>&lt;#&gt;</a:t>
            </a:fld>
          </a:p>
        </p:txBody>
      </p:sp>
      <p:sp>
        <p:nvSpPr>
          <p:cNvPr id="6" name="PlaceHolder 5"/>
          <p:cNvSpPr>
            <a:spLocks noGrp="1"/>
          </p:cNvSpPr>
          <p:nvPr>
            <p:ph type="dt" idx="7"/>
          </p:nvPr>
        </p:nvSpPr>
        <p:spPr/>
        <p:txBody>
          <a:bodyPr/>
          <a:p>
            <a:r>
              <a:rPr lang="es-GT"/>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contenido 3">
    <p:spTree>
      <p:nvGrpSpPr>
        <p:cNvPr id="1" name=""/>
        <p:cNvGrpSpPr/>
        <p:nvPr/>
      </p:nvGrpSpPr>
      <p:grpSpPr>
        <a:xfrm>
          <a:off x="0" y="0"/>
          <a:ext cx="0" cy="0"/>
          <a:chOff x="0" y="0"/>
          <a:chExt cx="0" cy="0"/>
        </a:xfrm>
      </p:grpSpPr>
      <p:sp>
        <p:nvSpPr>
          <p:cNvPr id="127"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128"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11"/>
          </p:nvPr>
        </p:nvSpPr>
        <p:spPr/>
        <p:txBody>
          <a:bodyPr/>
          <a:p>
            <a:r>
              <a:t>Footer</a:t>
            </a:r>
          </a:p>
        </p:txBody>
      </p:sp>
      <p:sp>
        <p:nvSpPr>
          <p:cNvPr id="5" name="PlaceHolder 4"/>
          <p:cNvSpPr>
            <a:spLocks noGrp="1"/>
          </p:cNvSpPr>
          <p:nvPr>
            <p:ph type="sldNum" idx="12"/>
          </p:nvPr>
        </p:nvSpPr>
        <p:spPr/>
        <p:txBody>
          <a:bodyPr/>
          <a:p>
            <a:fld id="{69220BE7-E9B9-4659-92E3-737F3302E2E1}" type="slidenum">
              <a:t>&lt;#&gt;</a:t>
            </a:fld>
          </a:p>
        </p:txBody>
      </p:sp>
      <p:sp>
        <p:nvSpPr>
          <p:cNvPr id="6" name="PlaceHolder 5"/>
          <p:cNvSpPr>
            <a:spLocks noGrp="1"/>
          </p:cNvSpPr>
          <p:nvPr>
            <p:ph type="dt" idx="10"/>
          </p:nvPr>
        </p:nvSpPr>
        <p:spPr/>
        <p:txBody>
          <a:bodyPr/>
          <a:p>
            <a:r>
              <a:rPr lang="es-GT"/>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contenido 4">
    <p:spTree>
      <p:nvGrpSpPr>
        <p:cNvPr id="1" name=""/>
        <p:cNvGrpSpPr/>
        <p:nvPr/>
      </p:nvGrpSpPr>
      <p:grpSpPr>
        <a:xfrm>
          <a:off x="0" y="0"/>
          <a:ext cx="0" cy="0"/>
          <a:chOff x="0" y="0"/>
          <a:chExt cx="0" cy="0"/>
        </a:xfrm>
      </p:grpSpPr>
      <p:sp>
        <p:nvSpPr>
          <p:cNvPr id="135"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136"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14"/>
          </p:nvPr>
        </p:nvSpPr>
        <p:spPr/>
        <p:txBody>
          <a:bodyPr/>
          <a:p>
            <a:r>
              <a:t>Footer</a:t>
            </a:r>
          </a:p>
        </p:txBody>
      </p:sp>
      <p:sp>
        <p:nvSpPr>
          <p:cNvPr id="5" name="PlaceHolder 4"/>
          <p:cNvSpPr>
            <a:spLocks noGrp="1"/>
          </p:cNvSpPr>
          <p:nvPr>
            <p:ph type="sldNum" idx="15"/>
          </p:nvPr>
        </p:nvSpPr>
        <p:spPr/>
        <p:txBody>
          <a:bodyPr/>
          <a:p>
            <a:fld id="{BDA1680B-7539-4017-A599-65309D1EFB52}" type="slidenum">
              <a:t>&lt;#&gt;</a:t>
            </a:fld>
          </a:p>
        </p:txBody>
      </p:sp>
      <p:sp>
        <p:nvSpPr>
          <p:cNvPr id="6" name="PlaceHolder 5"/>
          <p:cNvSpPr>
            <a:spLocks noGrp="1"/>
          </p:cNvSpPr>
          <p:nvPr>
            <p:ph type="dt" idx="13"/>
          </p:nvPr>
        </p:nvSpPr>
        <p:spPr/>
        <p:txBody>
          <a:bodyPr/>
          <a:p>
            <a:r>
              <a:rPr lang="es-GT"/>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contenido 5">
    <p:spTree>
      <p:nvGrpSpPr>
        <p:cNvPr id="1" name=""/>
        <p:cNvGrpSpPr/>
        <p:nvPr/>
      </p:nvGrpSpPr>
      <p:grpSpPr>
        <a:xfrm>
          <a:off x="0" y="0"/>
          <a:ext cx="0" cy="0"/>
          <a:chOff x="0" y="0"/>
          <a:chExt cx="0" cy="0"/>
        </a:xfrm>
      </p:grpSpPr>
      <p:sp>
        <p:nvSpPr>
          <p:cNvPr id="143"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144"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17"/>
          </p:nvPr>
        </p:nvSpPr>
        <p:spPr/>
        <p:txBody>
          <a:bodyPr/>
          <a:p>
            <a:r>
              <a:t>Footer</a:t>
            </a:r>
          </a:p>
        </p:txBody>
      </p:sp>
      <p:sp>
        <p:nvSpPr>
          <p:cNvPr id="5" name="PlaceHolder 4"/>
          <p:cNvSpPr>
            <a:spLocks noGrp="1"/>
          </p:cNvSpPr>
          <p:nvPr>
            <p:ph type="sldNum" idx="18"/>
          </p:nvPr>
        </p:nvSpPr>
        <p:spPr/>
        <p:txBody>
          <a:bodyPr/>
          <a:p>
            <a:fld id="{72E70E75-ADD5-43BE-BE9B-3ECFD78EBB0E}" type="slidenum">
              <a:t>&lt;#&gt;</a:t>
            </a:fld>
          </a:p>
        </p:txBody>
      </p:sp>
      <p:sp>
        <p:nvSpPr>
          <p:cNvPr id="6" name="PlaceHolder 5"/>
          <p:cNvSpPr>
            <a:spLocks noGrp="1"/>
          </p:cNvSpPr>
          <p:nvPr>
            <p:ph type="dt" idx="16"/>
          </p:nvPr>
        </p:nvSpPr>
        <p:spPr/>
        <p:txBody>
          <a:bodyPr/>
          <a:p>
            <a:r>
              <a:rPr lang="es-GT"/>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tenido 5">
    <p:spTree>
      <p:nvGrpSpPr>
        <p:cNvPr id="1" name=""/>
        <p:cNvGrpSpPr/>
        <p:nvPr/>
      </p:nvGrpSpPr>
      <p:grpSpPr>
        <a:xfrm>
          <a:off x="0" y="0"/>
          <a:ext cx="0" cy="0"/>
          <a:chOff x="0" y="0"/>
          <a:chExt cx="0" cy="0"/>
        </a:xfrm>
      </p:grpSpPr>
      <p:sp>
        <p:nvSpPr>
          <p:cNvPr id="2" name="PlaceHolder 1"/>
          <p:cNvSpPr>
            <a:spLocks noGrp="1"/>
          </p:cNvSpPr>
          <p:nvPr>
            <p:ph type="ftr" idx="17"/>
          </p:nvPr>
        </p:nvSpPr>
        <p:spPr/>
        <p:txBody>
          <a:bodyPr/>
          <a:p>
            <a:r>
              <a:t>Footer</a:t>
            </a:r>
          </a:p>
        </p:txBody>
      </p:sp>
      <p:sp>
        <p:nvSpPr>
          <p:cNvPr id="3" name="PlaceHolder 2"/>
          <p:cNvSpPr>
            <a:spLocks noGrp="1"/>
          </p:cNvSpPr>
          <p:nvPr>
            <p:ph type="sldNum" idx="18"/>
          </p:nvPr>
        </p:nvSpPr>
        <p:spPr/>
        <p:txBody>
          <a:bodyPr/>
          <a:p>
            <a:fld id="{34D30F9D-2738-422B-BB5C-7E138FFFB40D}" type="slidenum">
              <a:t>&lt;#&gt;</a:t>
            </a:fld>
          </a:p>
        </p:txBody>
      </p:sp>
      <p:sp>
        <p:nvSpPr>
          <p:cNvPr id="4" name="PlaceHolder 3"/>
          <p:cNvSpPr>
            <a:spLocks noGrp="1"/>
          </p:cNvSpPr>
          <p:nvPr>
            <p:ph type="dt" idx="16"/>
          </p:nvPr>
        </p:nvSpPr>
        <p:spPr/>
        <p:txBody>
          <a:bodyPr/>
          <a:p>
            <a:r>
              <a:rPr lang="es-GT"/>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contenido 6">
    <p:spTree>
      <p:nvGrpSpPr>
        <p:cNvPr id="1" name=""/>
        <p:cNvGrpSpPr/>
        <p:nvPr/>
      </p:nvGrpSpPr>
      <p:grpSpPr>
        <a:xfrm>
          <a:off x="0" y="0"/>
          <a:ext cx="0" cy="0"/>
          <a:chOff x="0" y="0"/>
          <a:chExt cx="0" cy="0"/>
        </a:xfrm>
      </p:grpSpPr>
      <p:sp>
        <p:nvSpPr>
          <p:cNvPr id="151" name="PlaceHolder 1"/>
          <p:cNvSpPr>
            <a:spLocks noGrp="1"/>
          </p:cNvSpPr>
          <p:nvPr>
            <p:ph type="title"/>
          </p:nvPr>
        </p:nvSpPr>
        <p:spPr>
          <a:xfrm>
            <a:off x="612720" y="664200"/>
            <a:ext cx="8467200" cy="155412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eue Haas Grotesk Text Pro"/>
            </a:endParaRPr>
          </a:p>
        </p:txBody>
      </p:sp>
      <p:sp>
        <p:nvSpPr>
          <p:cNvPr id="152" name="PlaceHolder 2"/>
          <p:cNvSpPr>
            <a:spLocks noGrp="1"/>
          </p:cNvSpPr>
          <p:nvPr>
            <p:ph type="subTitle"/>
          </p:nvPr>
        </p:nvSpPr>
        <p:spPr>
          <a:xfrm>
            <a:off x="612720" y="2743200"/>
            <a:ext cx="8467200" cy="347436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20"/>
          </p:nvPr>
        </p:nvSpPr>
        <p:spPr/>
        <p:txBody>
          <a:bodyPr/>
          <a:p>
            <a:r>
              <a:t>Footer</a:t>
            </a:r>
          </a:p>
        </p:txBody>
      </p:sp>
      <p:sp>
        <p:nvSpPr>
          <p:cNvPr id="5" name="PlaceHolder 4"/>
          <p:cNvSpPr>
            <a:spLocks noGrp="1"/>
          </p:cNvSpPr>
          <p:nvPr>
            <p:ph type="sldNum" idx="21"/>
          </p:nvPr>
        </p:nvSpPr>
        <p:spPr/>
        <p:txBody>
          <a:bodyPr/>
          <a:p>
            <a:fld id="{F717E732-A123-43CD-92AE-4C68AFA457CF}" type="slidenum">
              <a:t>&lt;#&gt;</a:t>
            </a:fld>
          </a:p>
        </p:txBody>
      </p:sp>
      <p:sp>
        <p:nvSpPr>
          <p:cNvPr id="6" name="PlaceHolder 5"/>
          <p:cNvSpPr>
            <a:spLocks noGrp="1"/>
          </p:cNvSpPr>
          <p:nvPr>
            <p:ph type="dt" idx="19"/>
          </p:nvPr>
        </p:nvSpPr>
        <p:spPr/>
        <p:txBody>
          <a:bodyPr/>
          <a:p>
            <a:r>
              <a:rPr lang="es-GT"/>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1.jpeg"/><Relationship Id="rId3" Type="http://schemas.openxmlformats.org/officeDocument/2006/relationships/slideLayout" Target="../slideLayouts/slideLayout12.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1.jpeg"/><Relationship Id="rId3" Type="http://schemas.openxmlformats.org/officeDocument/2006/relationships/slideLayout" Target="../slideLayouts/slideLayout13.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slideLayout" Target="../slideLayouts/slideLayout14.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image" Target="../media/image1.jpeg"/><Relationship Id="rId3" Type="http://schemas.openxmlformats.org/officeDocument/2006/relationships/slideLayout" Target="../slideLayouts/slideLayout15.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image" Target="../media/image2.jpeg"/><Relationship Id="rId3" Type="http://schemas.openxmlformats.org/officeDocument/2006/relationships/slideLayout" Target="../slideLayouts/slideLayout16.xml"/><Relationship Id="rId4" Type="http://schemas.openxmlformats.org/officeDocument/2006/relationships/slideLayout" Target="../slideLayouts/slideLayout17.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image" Target="../media/image2.jpeg"/><Relationship Id="rId3" Type="http://schemas.openxmlformats.org/officeDocument/2006/relationships/slideLayout" Target="../slideLayouts/slideLayout18.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image" Target="../media/image2.jpeg"/><Relationship Id="rId3" Type="http://schemas.openxmlformats.org/officeDocument/2006/relationships/slideLayout" Target="../slideLayouts/slideLayout19.xml"/>
</Relationships>
</file>

<file path=ppt/slideMasters/_rels/slideMaster17.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image" Target="../media/image2.jpeg"/><Relationship Id="rId3" Type="http://schemas.openxmlformats.org/officeDocument/2006/relationships/slideLayout" Target="../slideLayouts/slideLayout20.xml"/>
</Relationships>
</file>

<file path=ppt/slideMasters/_rels/slideMaster18.xml.rels><?xml version="1.0" encoding="UTF-8"?>
<Relationships xmlns="http://schemas.openxmlformats.org/package/2006/relationships"><Relationship Id="rId1" Type="http://schemas.openxmlformats.org/officeDocument/2006/relationships/theme" Target="../theme/theme18.xml"/><Relationship Id="rId2" Type="http://schemas.openxmlformats.org/officeDocument/2006/relationships/image" Target="../media/image3.jpeg"/><Relationship Id="rId3" Type="http://schemas.openxmlformats.org/officeDocument/2006/relationships/slideLayout" Target="../slideLayouts/slideLayout21.xml"/>
</Relationships>
</file>

<file path=ppt/slideMasters/_rels/slideMaster19.xml.rels><?xml version="1.0" encoding="UTF-8"?>
<Relationships xmlns="http://schemas.openxmlformats.org/package/2006/relationships"><Relationship Id="rId1" Type="http://schemas.openxmlformats.org/officeDocument/2006/relationships/theme" Target="../theme/theme19.xml"/><Relationship Id="rId2" Type="http://schemas.openxmlformats.org/officeDocument/2006/relationships/image" Target="../media/image3.jpeg"/><Relationship Id="rId3" Type="http://schemas.openxmlformats.org/officeDocument/2006/relationships/slideLayout" Target="../slideLayouts/slideLayout2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_rels/slideMaster20.xml.rels><?xml version="1.0" encoding="UTF-8"?>
<Relationships xmlns="http://schemas.openxmlformats.org/package/2006/relationships"><Relationship Id="rId1" Type="http://schemas.openxmlformats.org/officeDocument/2006/relationships/theme" Target="../theme/theme20.xml"/><Relationship Id="rId2" Type="http://schemas.openxmlformats.org/officeDocument/2006/relationships/image" Target="../media/image3.jpeg"/><Relationship Id="rId3" Type="http://schemas.openxmlformats.org/officeDocument/2006/relationships/slideLayout" Target="../slideLayouts/slideLayout23.xml"/>
</Relationships>
</file>

<file path=ppt/slideMasters/_rels/slideMaster21.xml.rels><?xml version="1.0" encoding="UTF-8"?>
<Relationships xmlns="http://schemas.openxmlformats.org/package/2006/relationships"><Relationship Id="rId1" Type="http://schemas.openxmlformats.org/officeDocument/2006/relationships/theme" Target="../theme/theme21.xml"/><Relationship Id="rId2" Type="http://schemas.openxmlformats.org/officeDocument/2006/relationships/image" Target="../media/image4.jpeg"/><Relationship Id="rId3" Type="http://schemas.openxmlformats.org/officeDocument/2006/relationships/slideLayout" Target="../slideLayouts/slideLayout24.xml"/>
</Relationships>
</file>

<file path=ppt/slideMasters/_rels/slideMaster22.xml.rels><?xml version="1.0" encoding="UTF-8"?>
<Relationships xmlns="http://schemas.openxmlformats.org/package/2006/relationships"><Relationship Id="rId1" Type="http://schemas.openxmlformats.org/officeDocument/2006/relationships/theme" Target="../theme/theme22.xml"/><Relationship Id="rId2" Type="http://schemas.openxmlformats.org/officeDocument/2006/relationships/image" Target="../media/image5.jpeg"/><Relationship Id="rId3" Type="http://schemas.openxmlformats.org/officeDocument/2006/relationships/slideLayout" Target="../slideLayouts/slideLayout25.xml"/>
</Relationships>
</file>

<file path=ppt/slideMasters/_rels/slideMaster23.xml.rels><?xml version="1.0" encoding="UTF-8"?>
<Relationships xmlns="http://schemas.openxmlformats.org/package/2006/relationships"><Relationship Id="rId1" Type="http://schemas.openxmlformats.org/officeDocument/2006/relationships/theme" Target="../theme/theme23.xml"/><Relationship Id="rId2" Type="http://schemas.openxmlformats.org/officeDocument/2006/relationships/slideLayout" Target="../slideLayouts/slideLayout26.xml"/>
</Relationships>
</file>

<file path=ppt/slideMasters/_rels/slideMaster24.xml.rels><?xml version="1.0" encoding="UTF-8"?>
<Relationships xmlns="http://schemas.openxmlformats.org/package/2006/relationships"><Relationship Id="rId1" Type="http://schemas.openxmlformats.org/officeDocument/2006/relationships/theme" Target="../theme/theme24.xml"/><Relationship Id="rId2" Type="http://schemas.openxmlformats.org/officeDocument/2006/relationships/image" Target="../media/image5.jpeg"/>
</Relationships>
</file>

<file path=ppt/slideMasters/_rels/slideMaster25.xml.rels><?xml version="1.0" encoding="UTF-8"?>
<Relationships xmlns="http://schemas.openxmlformats.org/package/2006/relationships"><Relationship Id="rId1" Type="http://schemas.openxmlformats.org/officeDocument/2006/relationships/theme" Target="../theme/theme25.xml"/><Relationship Id="rId2" Type="http://schemas.openxmlformats.org/officeDocument/2006/relationships/image" Target="../media/image6.jpeg"/>
</Relationships>
</file>

<file path=ppt/slideMasters/_rels/slideMaster26.xml.rels><?xml version="1.0" encoding="UTF-8"?>
<Relationships xmlns="http://schemas.openxmlformats.org/package/2006/relationships"><Relationship Id="rId1" Type="http://schemas.openxmlformats.org/officeDocument/2006/relationships/theme" Target="../theme/theme26.xml"/><Relationship Id="rId2" Type="http://schemas.openxmlformats.org/officeDocument/2006/relationships/image" Target="../media/image7.jpeg"/><Relationship Id="rId3" Type="http://schemas.openxmlformats.org/officeDocument/2006/relationships/slideLayout" Target="../slideLayouts/slideLayout27.xml"/>
</Relationships>
</file>

<file path=ppt/slideMasters/_rels/slideMaster27.xml.rels><?xml version="1.0" encoding="UTF-8"?>
<Relationships xmlns="http://schemas.openxmlformats.org/package/2006/relationships"><Relationship Id="rId1" Type="http://schemas.openxmlformats.org/officeDocument/2006/relationships/theme" Target="../theme/theme27.xml"/><Relationship Id="rId2" Type="http://schemas.openxmlformats.org/officeDocument/2006/relationships/image" Target="../media/image8.jpeg"/>
</Relationships>
</file>

<file path=ppt/slideMasters/_rels/slideMaster28.xml.rels><?xml version="1.0" encoding="UTF-8"?>
<Relationships xmlns="http://schemas.openxmlformats.org/package/2006/relationships"><Relationship Id="rId1" Type="http://schemas.openxmlformats.org/officeDocument/2006/relationships/theme" Target="../theme/theme28.xml"/>
</Relationships>
</file>

<file path=ppt/slideMasters/_rels/slideMaster29.xml.rels><?xml version="1.0" encoding="UTF-8"?>
<Relationships xmlns="http://schemas.openxmlformats.org/package/2006/relationships"><Relationship Id="rId1" Type="http://schemas.openxmlformats.org/officeDocument/2006/relationships/theme" Target="../theme/theme29.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3.xml"/>
</Relationships>
</file>

<file path=ppt/slideMasters/_rels/slideMaster30.xml.rels><?xml version="1.0" encoding="UTF-8"?>
<Relationships xmlns="http://schemas.openxmlformats.org/package/2006/relationships"><Relationship Id="rId1" Type="http://schemas.openxmlformats.org/officeDocument/2006/relationships/theme" Target="../theme/theme30.xml"/>
</Relationships>
</file>

<file path=ppt/slideMasters/_rels/slideMaster31.xml.rels><?xml version="1.0" encoding="UTF-8"?>
<Relationships xmlns="http://schemas.openxmlformats.org/package/2006/relationships"><Relationship Id="rId1" Type="http://schemas.openxmlformats.org/officeDocument/2006/relationships/theme" Target="../theme/theme31.xml"/>
</Relationships>
</file>

<file path=ppt/slideMasters/_rels/slideMaster32.xml.rels><?xml version="1.0" encoding="UTF-8"?>
<Relationships xmlns="http://schemas.openxmlformats.org/package/2006/relationships"><Relationship Id="rId1" Type="http://schemas.openxmlformats.org/officeDocument/2006/relationships/theme" Target="../theme/theme32.xml"/>
</Relationships>
</file>

<file path=ppt/slideMasters/_rels/slideMaster33.xml.rels><?xml version="1.0" encoding="UTF-8"?>
<Relationships xmlns="http://schemas.openxmlformats.org/package/2006/relationships"><Relationship Id="rId1" Type="http://schemas.openxmlformats.org/officeDocument/2006/relationships/theme" Target="../theme/theme33.xml"/>
</Relationships>
</file>

<file path=ppt/slideMasters/_rels/slideMaster34.xml.rels><?xml version="1.0" encoding="UTF-8"?>
<Relationships xmlns="http://schemas.openxmlformats.org/package/2006/relationships"><Relationship Id="rId1" Type="http://schemas.openxmlformats.org/officeDocument/2006/relationships/theme" Target="../theme/theme34.xml"/><Relationship Id="rId2" Type="http://schemas.openxmlformats.org/officeDocument/2006/relationships/image" Target="../media/image4.jpeg"/>
</Relationships>
</file>

<file path=ppt/slideMasters/_rels/slideMaster35.xml.rels><?xml version="1.0" encoding="UTF-8"?>
<Relationships xmlns="http://schemas.openxmlformats.org/package/2006/relationships"><Relationship Id="rId1" Type="http://schemas.openxmlformats.org/officeDocument/2006/relationships/theme" Target="../theme/theme35.xml"/>
</Relationships>
</file>

<file path=ppt/slideMasters/_rels/slideMaster36.xml.rels><?xml version="1.0" encoding="UTF-8"?>
<Relationships xmlns="http://schemas.openxmlformats.org/package/2006/relationships"><Relationship Id="rId1" Type="http://schemas.openxmlformats.org/officeDocument/2006/relationships/theme" Target="../theme/theme36.xml"/>
</Relationships>
</file>

<file path=ppt/slideMasters/_rels/slideMaster37.xml.rels><?xml version="1.0" encoding="UTF-8"?>
<Relationships xmlns="http://schemas.openxmlformats.org/package/2006/relationships"><Relationship Id="rId1" Type="http://schemas.openxmlformats.org/officeDocument/2006/relationships/theme" Target="../theme/theme37.xml"/>
</Relationships>
</file>

<file path=ppt/slideMasters/_rels/slideMaster38.xml.rels><?xml version="1.0" encoding="UTF-8"?>
<Relationships xmlns="http://schemas.openxmlformats.org/package/2006/relationships"><Relationship Id="rId1" Type="http://schemas.openxmlformats.org/officeDocument/2006/relationships/theme" Target="../theme/theme38.xml"/>
</Relationships>
</file>

<file path=ppt/slideMasters/_rels/slideMaster39.xml.rels><?xml version="1.0" encoding="UTF-8"?>
<Relationships xmlns="http://schemas.openxmlformats.org/package/2006/relationships"><Relationship Id="rId1" Type="http://schemas.openxmlformats.org/officeDocument/2006/relationships/theme" Target="../theme/theme39.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4.xml"/>
</Relationships>
</file>

<file path=ppt/slideMasters/_rels/slideMaster40.xml.rels><?xml version="1.0" encoding="UTF-8"?>
<Relationships xmlns="http://schemas.openxmlformats.org/package/2006/relationships"><Relationship Id="rId1" Type="http://schemas.openxmlformats.org/officeDocument/2006/relationships/theme" Target="../theme/theme40.xml"/>
</Relationships>
</file>

<file path=ppt/slideMasters/_rels/slideMaster41.xml.rels><?xml version="1.0" encoding="UTF-8"?>
<Relationships xmlns="http://schemas.openxmlformats.org/package/2006/relationships"><Relationship Id="rId1" Type="http://schemas.openxmlformats.org/officeDocument/2006/relationships/theme" Target="../theme/theme41.xml"/><Relationship Id="rId2" Type="http://schemas.openxmlformats.org/officeDocument/2006/relationships/image" Target="../media/image3.jpeg"/>
</Relationships>
</file>

<file path=ppt/slideMasters/_rels/slideMaster42.xml.rels><?xml version="1.0" encoding="UTF-8"?>
<Relationships xmlns="http://schemas.openxmlformats.org/package/2006/relationships"><Relationship Id="rId1" Type="http://schemas.openxmlformats.org/officeDocument/2006/relationships/theme" Target="../theme/theme42.xml"/>
</Relationships>
</file>

<file path=ppt/slideMasters/_rels/slideMaster43.xml.rels><?xml version="1.0" encoding="UTF-8"?>
<Relationships xmlns="http://schemas.openxmlformats.org/package/2006/relationships"><Relationship Id="rId1" Type="http://schemas.openxmlformats.org/officeDocument/2006/relationships/theme" Target="../theme/theme43.xml"/>
</Relationships>
</file>

<file path=ppt/slideMasters/_rels/slideMaster44.xml.rels><?xml version="1.0" encoding="UTF-8"?>
<Relationships xmlns="http://schemas.openxmlformats.org/package/2006/relationships"><Relationship Id="rId1" Type="http://schemas.openxmlformats.org/officeDocument/2006/relationships/theme" Target="../theme/theme44.xml"/><Relationship Id="rId2" Type="http://schemas.openxmlformats.org/officeDocument/2006/relationships/slideLayout" Target="../slideLayouts/slideLayout28.xml"/>
</Relationships>
</file>

<file path=ppt/slideMasters/_rels/slideMaster45.xml.rels><?xml version="1.0" encoding="UTF-8"?>
<Relationships xmlns="http://schemas.openxmlformats.org/package/2006/relationships"><Relationship Id="rId1" Type="http://schemas.openxmlformats.org/officeDocument/2006/relationships/theme" Target="../theme/theme45.xml"/><Relationship Id="rId2" Type="http://schemas.openxmlformats.org/officeDocument/2006/relationships/image" Target="../media/image2.jpeg"/>
</Relationships>
</file>

<file path=ppt/slideMasters/_rels/slideMaster46.xml.rels><?xml version="1.0" encoding="UTF-8"?>
<Relationships xmlns="http://schemas.openxmlformats.org/package/2006/relationships"><Relationship Id="rId1" Type="http://schemas.openxmlformats.org/officeDocument/2006/relationships/theme" Target="../theme/theme46.xml"/><Relationship Id="rId2" Type="http://schemas.openxmlformats.org/officeDocument/2006/relationships/image" Target="../media/image3.jpeg"/>
</Relationships>
</file>

<file path=ppt/slideMasters/_rels/slideMaster47.xml.rels><?xml version="1.0" encoding="UTF-8"?>
<Relationships xmlns="http://schemas.openxmlformats.org/package/2006/relationships"><Relationship Id="rId1" Type="http://schemas.openxmlformats.org/officeDocument/2006/relationships/theme" Target="../theme/theme47.xml"/><Relationship Id="rId2" Type="http://schemas.openxmlformats.org/officeDocument/2006/relationships/image" Target="../media/image2.jpeg"/>
</Relationships>
</file>

<file path=ppt/slideMasters/_rels/slideMaster48.xml.rels><?xml version="1.0" encoding="UTF-8"?>
<Relationships xmlns="http://schemas.openxmlformats.org/package/2006/relationships"><Relationship Id="rId1" Type="http://schemas.openxmlformats.org/officeDocument/2006/relationships/theme" Target="../theme/theme48.xml"/><Relationship Id="rId2" Type="http://schemas.openxmlformats.org/officeDocument/2006/relationships/image" Target="../media/image2.jpeg"/>
</Relationships>
</file>

<file path=ppt/slideMasters/_rels/slideMaster49.xml.rels><?xml version="1.0" encoding="UTF-8"?>
<Relationships xmlns="http://schemas.openxmlformats.org/package/2006/relationships"><Relationship Id="rId1" Type="http://schemas.openxmlformats.org/officeDocument/2006/relationships/theme" Target="../theme/theme49.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5.xml"/>
</Relationships>
</file>

<file path=ppt/slideMasters/_rels/slideMaster50.xml.rels><?xml version="1.0" encoding="UTF-8"?>
<Relationships xmlns="http://schemas.openxmlformats.org/package/2006/relationships"><Relationship Id="rId1" Type="http://schemas.openxmlformats.org/officeDocument/2006/relationships/theme" Target="../theme/theme50.xml"/>
</Relationships>
</file>

<file path=ppt/slideMasters/_rels/slideMaster51.xml.rels><?xml version="1.0" encoding="UTF-8"?>
<Relationships xmlns="http://schemas.openxmlformats.org/package/2006/relationships"><Relationship Id="rId1" Type="http://schemas.openxmlformats.org/officeDocument/2006/relationships/theme" Target="../theme/theme51.xml"/>
</Relationships>
</file>

<file path=ppt/slideMasters/_rels/slideMaster52.xml.rels><?xml version="1.0" encoding="UTF-8"?>
<Relationships xmlns="http://schemas.openxmlformats.org/package/2006/relationships"><Relationship Id="rId1" Type="http://schemas.openxmlformats.org/officeDocument/2006/relationships/theme" Target="../theme/theme52.xml"/>
</Relationships>
</file>

<file path=ppt/slideMasters/_rels/slideMaster53.xml.rels><?xml version="1.0" encoding="UTF-8"?>
<Relationships xmlns="http://schemas.openxmlformats.org/package/2006/relationships"><Relationship Id="rId1" Type="http://schemas.openxmlformats.org/officeDocument/2006/relationships/theme" Target="../theme/theme53.xml"/>
</Relationships>
</file>

<file path=ppt/slideMasters/_rels/slideMaster54.xml.rels><?xml version="1.0" encoding="UTF-8"?>
<Relationships xmlns="http://schemas.openxmlformats.org/package/2006/relationships"><Relationship Id="rId1" Type="http://schemas.openxmlformats.org/officeDocument/2006/relationships/theme" Target="../theme/theme54.xml"/>
</Relationships>
</file>

<file path=ppt/slideMasters/_rels/slideMaster55.xml.rels><?xml version="1.0" encoding="UTF-8"?>
<Relationships xmlns="http://schemas.openxmlformats.org/package/2006/relationships"><Relationship Id="rId1" Type="http://schemas.openxmlformats.org/officeDocument/2006/relationships/theme" Target="../theme/theme55.xml"/><Relationship Id="rId2" Type="http://schemas.openxmlformats.org/officeDocument/2006/relationships/image" Target="../media/image9.jpeg"/>
</Relationships>
</file>

<file path=ppt/slideMasters/_rels/slideMaster56.xml.rels><?xml version="1.0" encoding="UTF-8"?>
<Relationships xmlns="http://schemas.openxmlformats.org/package/2006/relationships"><Relationship Id="rId1" Type="http://schemas.openxmlformats.org/officeDocument/2006/relationships/theme" Target="../theme/theme56.xml"/>
</Relationships>
</file>

<file path=ppt/slideMasters/_rels/slideMaster57.xml.rels><?xml version="1.0" encoding="UTF-8"?>
<Relationships xmlns="http://schemas.openxmlformats.org/package/2006/relationships"><Relationship Id="rId1" Type="http://schemas.openxmlformats.org/officeDocument/2006/relationships/theme" Target="../theme/theme57.xml"/><Relationship Id="rId2" Type="http://schemas.openxmlformats.org/officeDocument/2006/relationships/slideLayout" Target="../slideLayouts/slideLayout29.xml"/>
</Relationships>
</file>

<file path=ppt/slideMasters/_rels/slideMaster58.xml.rels><?xml version="1.0" encoding="UTF-8"?>
<Relationships xmlns="http://schemas.openxmlformats.org/package/2006/relationships"><Relationship Id="rId1" Type="http://schemas.openxmlformats.org/officeDocument/2006/relationships/theme" Target="../theme/theme58.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xml"/><Relationship Id="rId3" Type="http://schemas.openxmlformats.org/officeDocument/2006/relationships/slideLayout" Target="../slideLayouts/slideLayout8.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9.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jpeg"/><Relationship Id="rId3" Type="http://schemas.openxmlformats.org/officeDocument/2006/relationships/slideLayout" Target="../slideLayouts/slideLayout10.xml"/><Relationship Id="rId4"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grpSp>
        <p:nvGrpSpPr>
          <p:cNvPr id="0" name="Grupo 7">
            <a:extLst>
              <a:ext uri="{C183D7F6-B498-43B3-948B-1728B52AA6E4}">
                <adec:decorative xmlns:adec="http://schemas.microsoft.com/office/drawing/2017/decorative" val="1"/>
              </a:ext>
            </a:extLst>
          </p:cNvPr>
          <p:cNvGrpSpPr/>
          <p:nvPr/>
        </p:nvGrpSpPr>
        <p:grpSpPr>
          <a:xfrm>
            <a:off x="6070320" y="-59040"/>
            <a:ext cx="6176520" cy="6948360"/>
            <a:chOff x="6070320" y="-59040"/>
            <a:chExt cx="6176520" cy="6948360"/>
          </a:xfrm>
        </p:grpSpPr>
        <p:grpSp>
          <p:nvGrpSpPr>
            <p:cNvPr id="1" name="Grupo 8">
              <a:extLst>
                <a:ext uri="{C183D7F6-B498-43B3-948B-1728B52AA6E4}">
                  <adec:decorative xmlns:adec="http://schemas.microsoft.com/office/drawing/2017/decorative" val="1"/>
                </a:ext>
              </a:extLst>
            </p:cNvPr>
            <p:cNvGrpSpPr/>
            <p:nvPr/>
          </p:nvGrpSpPr>
          <p:grpSpPr>
            <a:xfrm>
              <a:off x="8842320" y="3004560"/>
              <a:ext cx="770400" cy="771840"/>
              <a:chOff x="8842320" y="3004560"/>
              <a:chExt cx="770400" cy="771840"/>
            </a:xfrm>
          </p:grpSpPr>
          <p:sp>
            <p:nvSpPr>
              <p:cNvPr id="2" name="Forma libre 68">
                <a:extLst>
                  <a:ext uri="{C183D7F6-B498-43B3-948B-1728B52AA6E4}">
                    <adec:decorative xmlns:adec="http://schemas.microsoft.com/office/drawing/2017/decorative" val="1"/>
                  </a:ext>
                </a:extLst>
              </p:cNvPr>
              <p:cNvSpPr/>
              <p:nvPr/>
            </p:nvSpPr>
            <p:spPr>
              <a:xfrm rot="2700000">
                <a:off x="9114120" y="295668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 name="Forma libre 69">
                <a:extLst>
                  <a:ext uri="{C183D7F6-B498-43B3-948B-1728B52AA6E4}">
                    <adec:decorative xmlns:adec="http://schemas.microsoft.com/office/drawing/2017/decorative" val="1"/>
                  </a:ext>
                </a:extLst>
              </p:cNvPr>
              <p:cNvSpPr/>
              <p:nvPr/>
            </p:nvSpPr>
            <p:spPr>
              <a:xfrm rot="2700000">
                <a:off x="9227520" y="306864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 name="Línea 70">
                <a:extLst>
                  <a:ext uri="{C183D7F6-B498-43B3-948B-1728B52AA6E4}">
                    <adec:decorative xmlns:adec="http://schemas.microsoft.com/office/drawing/2017/decorative" val="1"/>
                  </a:ext>
                </a:extLst>
              </p:cNvPr>
              <p:cNvSpPr/>
              <p:nvPr/>
            </p:nvSpPr>
            <p:spPr>
              <a:xfrm flipV="1">
                <a:off x="8842320" y="3117240"/>
                <a:ext cx="659160" cy="6591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5" name="Grupo 9">
              <a:extLst>
                <a:ext uri="{C183D7F6-B498-43B3-948B-1728B52AA6E4}">
                  <adec:decorative xmlns:adec="http://schemas.microsoft.com/office/drawing/2017/decorative" val="1"/>
                </a:ext>
              </a:extLst>
            </p:cNvPr>
            <p:cNvGrpSpPr/>
            <p:nvPr/>
          </p:nvGrpSpPr>
          <p:grpSpPr>
            <a:xfrm>
              <a:off x="8273880" y="-59040"/>
              <a:ext cx="3972960" cy="6787800"/>
              <a:chOff x="8273880" y="-59040"/>
              <a:chExt cx="3972960" cy="6787800"/>
            </a:xfrm>
          </p:grpSpPr>
          <p:sp>
            <p:nvSpPr>
              <p:cNvPr id="6" name="Elipse 49">
                <a:extLst>
                  <a:ext uri="{C183D7F6-B498-43B3-948B-1728B52AA6E4}">
                    <adec:decorative xmlns:adec="http://schemas.microsoft.com/office/drawing/2017/decorative" val="1"/>
                  </a:ext>
                </a:extLst>
              </p:cNvPr>
              <p:cNvSpPr/>
              <p:nvPr/>
            </p:nvSpPr>
            <p:spPr>
              <a:xfrm rot="10800000">
                <a:off x="11319120" y="5956200"/>
                <a:ext cx="340200" cy="340200"/>
              </a:xfrm>
              <a:prstGeom prst="ellipse">
                <a:avLst/>
              </a:prstGeom>
              <a:gradFill rotWithShape="0">
                <a:gsLst>
                  <a:gs pos="0">
                    <a:srgbClr val="ffffff">
                      <a:alpha val="80000"/>
                    </a:srgbClr>
                  </a:gs>
                  <a:gs pos="100000">
                    <a:srgbClr val="ffffff">
                      <a:alpha val="20000"/>
                    </a:srgbClr>
                  </a:gs>
                </a:gsLst>
                <a:lin ang="81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7" name="Grupo 50">
                <a:extLst>
                  <a:ext uri="{C183D7F6-B498-43B3-948B-1728B52AA6E4}">
                    <adec:decorative xmlns:adec="http://schemas.microsoft.com/office/drawing/2017/decorative" val="1"/>
                  </a:ext>
                </a:extLst>
              </p:cNvPr>
              <p:cNvGrpSpPr/>
              <p:nvPr/>
            </p:nvGrpSpPr>
            <p:grpSpPr>
              <a:xfrm>
                <a:off x="8273880" y="3176640"/>
                <a:ext cx="3552480" cy="3552120"/>
                <a:chOff x="8273880" y="3176640"/>
                <a:chExt cx="3552480" cy="3552120"/>
              </a:xfrm>
            </p:grpSpPr>
            <p:sp>
              <p:nvSpPr>
                <p:cNvPr id="8" name="Forma libre 64">
                  <a:extLst>
                    <a:ext uri="{C183D7F6-B498-43B3-948B-1728B52AA6E4}">
                      <adec:decorative xmlns:adec="http://schemas.microsoft.com/office/drawing/2017/decorative" val="1"/>
                    </a:ext>
                  </a:extLst>
                </p:cNvPr>
                <p:cNvSpPr/>
                <p:nvPr/>
              </p:nvSpPr>
              <p:spPr>
                <a:xfrm rot="2700000">
                  <a:off x="10319760" y="45421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 name="Forma libre 81">
                  <a:extLst>
                    <a:ext uri="{C183D7F6-B498-43B3-948B-1728B52AA6E4}">
                      <adec:decorative xmlns:adec="http://schemas.microsoft.com/office/drawing/2017/decorative" val="1"/>
                    </a:ext>
                  </a:extLst>
                </p:cNvPr>
                <p:cNvSpPr/>
                <p:nvPr/>
              </p:nvSpPr>
              <p:spPr>
                <a:xfrm rot="2700000">
                  <a:off x="9781200" y="50810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 name="Forma libre 61">
                  <a:extLst>
                    <a:ext uri="{C183D7F6-B498-43B3-948B-1728B52AA6E4}">
                      <adec:decorative xmlns:adec="http://schemas.microsoft.com/office/drawing/2017/decorative" val="1"/>
                    </a:ext>
                  </a:extLst>
                </p:cNvPr>
                <p:cNvSpPr/>
                <p:nvPr/>
              </p:nvSpPr>
              <p:spPr>
                <a:xfrm rot="2700000">
                  <a:off x="9451080" y="36730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 name="Forma libre 78">
                  <a:extLst>
                    <a:ext uri="{C183D7F6-B498-43B3-948B-1728B52AA6E4}">
                      <adec:decorative xmlns:adec="http://schemas.microsoft.com/office/drawing/2017/decorative" val="1"/>
                    </a:ext>
                  </a:extLst>
                </p:cNvPr>
                <p:cNvSpPr/>
                <p:nvPr/>
              </p:nvSpPr>
              <p:spPr>
                <a:xfrm rot="2700000">
                  <a:off x="8912160" y="42120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 name="Forma libre 84">
                  <a:extLst>
                    <a:ext uri="{C183D7F6-B498-43B3-948B-1728B52AA6E4}">
                      <adec:decorative xmlns:adec="http://schemas.microsoft.com/office/drawing/2017/decorative" val="1"/>
                    </a:ext>
                  </a:extLst>
                </p:cNvPr>
                <p:cNvSpPr/>
                <p:nvPr/>
              </p:nvSpPr>
              <p:spPr>
                <a:xfrm rot="2700000">
                  <a:off x="8373240" y="47509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3" name="Forma libre 87">
                  <a:extLst>
                    <a:ext uri="{C183D7F6-B498-43B3-948B-1728B52AA6E4}">
                      <adec:decorative xmlns:adec="http://schemas.microsoft.com/office/drawing/2017/decorative" val="1"/>
                    </a:ext>
                  </a:extLst>
                </p:cNvPr>
                <p:cNvSpPr/>
                <p:nvPr/>
              </p:nvSpPr>
              <p:spPr>
                <a:xfrm rot="2700000">
                  <a:off x="9242280" y="56196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4" name="Forma libre 60">
                  <a:extLst>
                    <a:ext uri="{C183D7F6-B498-43B3-948B-1728B52AA6E4}">
                      <adec:decorative xmlns:adec="http://schemas.microsoft.com/office/drawing/2017/decorative" val="1"/>
                    </a:ext>
                  </a:extLst>
                </p:cNvPr>
                <p:cNvSpPr/>
                <p:nvPr/>
              </p:nvSpPr>
              <p:spPr>
                <a:xfrm rot="2700000">
                  <a:off x="11052720" y="330660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5" name="Forma libre 59">
                  <a:extLst>
                    <a:ext uri="{C183D7F6-B498-43B3-948B-1728B52AA6E4}">
                      <adec:decorative xmlns:adec="http://schemas.microsoft.com/office/drawing/2017/decorative" val="1"/>
                    </a:ext>
                  </a:extLst>
                </p:cNvPr>
                <p:cNvSpPr/>
                <p:nvPr/>
              </p:nvSpPr>
              <p:spPr>
                <a:xfrm rot="2700000">
                  <a:off x="10827000" y="308124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6" name="Forma libre 62">
                  <a:extLst>
                    <a:ext uri="{C183D7F6-B498-43B3-948B-1728B52AA6E4}">
                      <adec:decorative xmlns:adec="http://schemas.microsoft.com/office/drawing/2017/decorative" val="1"/>
                    </a:ext>
                  </a:extLst>
                </p:cNvPr>
                <p:cNvSpPr/>
                <p:nvPr/>
              </p:nvSpPr>
              <p:spPr>
                <a:xfrm rot="2700000">
                  <a:off x="9498240" y="3640680"/>
                  <a:ext cx="1228320" cy="761760"/>
                </a:xfrm>
                <a:custGeom>
                  <a:avLst/>
                  <a:gdLst>
                    <a:gd name="textAreaLeft" fmla="*/ 0 w 1228320"/>
                    <a:gd name="textAreaRight" fmla="*/ 1228680 w 1228320"/>
                    <a:gd name="textAreaTop" fmla="*/ 0 h 761760"/>
                    <a:gd name="textAreaBottom" fmla="*/ 76212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7" name="Forma libre 65">
                  <a:extLst>
                    <a:ext uri="{C183D7F6-B498-43B3-948B-1728B52AA6E4}">
                      <adec:decorative xmlns:adec="http://schemas.microsoft.com/office/drawing/2017/decorative" val="1"/>
                    </a:ext>
                  </a:extLst>
                </p:cNvPr>
                <p:cNvSpPr/>
                <p:nvPr/>
              </p:nvSpPr>
              <p:spPr>
                <a:xfrm rot="2700000">
                  <a:off x="10377000" y="44848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8" name="Forma libre 79">
                  <a:extLst>
                    <a:ext uri="{C183D7F6-B498-43B3-948B-1728B52AA6E4}">
                      <adec:decorative xmlns:adec="http://schemas.microsoft.com/office/drawing/2017/decorative" val="1"/>
                    </a:ext>
                  </a:extLst>
                </p:cNvPr>
                <p:cNvSpPr/>
                <p:nvPr/>
              </p:nvSpPr>
              <p:spPr>
                <a:xfrm rot="2700000">
                  <a:off x="8969400" y="41547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9" name="Forma libre 82">
                  <a:extLst>
                    <a:ext uri="{C183D7F6-B498-43B3-948B-1728B52AA6E4}">
                      <adec:decorative xmlns:adec="http://schemas.microsoft.com/office/drawing/2017/decorative" val="1"/>
                    </a:ext>
                  </a:extLst>
                </p:cNvPr>
                <p:cNvSpPr/>
                <p:nvPr/>
              </p:nvSpPr>
              <p:spPr>
                <a:xfrm rot="2700000">
                  <a:off x="9838440" y="50238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20" name="Forma libre 85">
                  <a:extLst>
                    <a:ext uri="{C183D7F6-B498-43B3-948B-1728B52AA6E4}">
                      <adec:decorative xmlns:adec="http://schemas.microsoft.com/office/drawing/2017/decorative" val="1"/>
                    </a:ext>
                  </a:extLst>
                </p:cNvPr>
                <p:cNvSpPr/>
                <p:nvPr/>
              </p:nvSpPr>
              <p:spPr>
                <a:xfrm rot="2700000">
                  <a:off x="8430480" y="46936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21" name="Forma libre 88">
                  <a:extLst>
                    <a:ext uri="{C183D7F6-B498-43B3-948B-1728B52AA6E4}">
                      <adec:decorative xmlns:adec="http://schemas.microsoft.com/office/drawing/2017/decorative" val="1"/>
                    </a:ext>
                  </a:extLst>
                </p:cNvPr>
                <p:cNvSpPr/>
                <p:nvPr/>
              </p:nvSpPr>
              <p:spPr>
                <a:xfrm rot="2700000">
                  <a:off x="9299520" y="55623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22" name="Grupo 79">
                  <a:extLst>
                    <a:ext uri="{C183D7F6-B498-43B3-948B-1728B52AA6E4}">
                      <adec:decorative xmlns:adec="http://schemas.microsoft.com/office/drawing/2017/decorative" val="1"/>
                    </a:ext>
                  </a:extLst>
                </p:cNvPr>
                <p:cNvGrpSpPr/>
                <p:nvPr/>
              </p:nvGrpSpPr>
              <p:grpSpPr>
                <a:xfrm>
                  <a:off x="8832600" y="3354840"/>
                  <a:ext cx="2815200" cy="2815200"/>
                  <a:chOff x="8832600" y="3354840"/>
                  <a:chExt cx="2815200" cy="2815200"/>
                </a:xfrm>
              </p:grpSpPr>
              <p:sp>
                <p:nvSpPr>
                  <p:cNvPr id="23" name="Línea 63">
                    <a:extLst>
                      <a:ext uri="{C183D7F6-B498-43B3-948B-1728B52AA6E4}">
                        <adec:decorative xmlns:adec="http://schemas.microsoft.com/office/drawing/2017/decorative" val="1"/>
                      </a:ext>
                    </a:extLst>
                  </p:cNvPr>
                  <p:cNvSpPr/>
                  <p:nvPr/>
                </p:nvSpPr>
                <p:spPr>
                  <a:xfrm>
                    <a:off x="9910080" y="335484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24" name="Línea 66">
                    <a:extLst>
                      <a:ext uri="{C183D7F6-B498-43B3-948B-1728B52AA6E4}">
                        <adec:decorative xmlns:adec="http://schemas.microsoft.com/office/drawing/2017/decorative" val="1"/>
                      </a:ext>
                    </a:extLst>
                  </p:cNvPr>
                  <p:cNvSpPr/>
                  <p:nvPr/>
                </p:nvSpPr>
                <p:spPr>
                  <a:xfrm>
                    <a:off x="10277280" y="472536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25" name="Línea 67">
                    <a:extLst>
                      <a:ext uri="{C183D7F6-B498-43B3-948B-1728B52AA6E4}">
                        <adec:decorative xmlns:adec="http://schemas.microsoft.com/office/drawing/2017/decorative" val="1"/>
                      </a:ext>
                    </a:extLst>
                  </p:cNvPr>
                  <p:cNvSpPr/>
                  <p:nvPr/>
                </p:nvSpPr>
                <p:spPr>
                  <a:xfrm flipV="1">
                    <a:off x="8886600" y="3402000"/>
                    <a:ext cx="271404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26" name="Línea 80">
                    <a:extLst>
                      <a:ext uri="{C183D7F6-B498-43B3-948B-1728B52AA6E4}">
                        <adec:decorative xmlns:adec="http://schemas.microsoft.com/office/drawing/2017/decorative" val="1"/>
                      </a:ext>
                    </a:extLst>
                  </p:cNvPr>
                  <p:cNvSpPr/>
                  <p:nvPr/>
                </p:nvSpPr>
                <p:spPr>
                  <a:xfrm>
                    <a:off x="9371520" y="389376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27" name="Línea 83">
                    <a:extLst>
                      <a:ext uri="{C183D7F6-B498-43B3-948B-1728B52AA6E4}">
                        <adec:decorative xmlns:adec="http://schemas.microsoft.com/office/drawing/2017/decorative" val="1"/>
                      </a:ext>
                    </a:extLst>
                  </p:cNvPr>
                  <p:cNvSpPr/>
                  <p:nvPr/>
                </p:nvSpPr>
                <p:spPr>
                  <a:xfrm>
                    <a:off x="9738360" y="526428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28" name="Línea 86">
                    <a:extLst>
                      <a:ext uri="{C183D7F6-B498-43B3-948B-1728B52AA6E4}">
                        <adec:decorative xmlns:adec="http://schemas.microsoft.com/office/drawing/2017/decorative" val="1"/>
                      </a:ext>
                    </a:extLst>
                  </p:cNvPr>
                  <p:cNvSpPr/>
                  <p:nvPr/>
                </p:nvSpPr>
                <p:spPr>
                  <a:xfrm>
                    <a:off x="8832600" y="4432320"/>
                    <a:ext cx="366840" cy="137088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29" name="Línea 89">
                    <a:extLst>
                      <a:ext uri="{C183D7F6-B498-43B3-948B-1728B52AA6E4}">
                        <adec:decorative xmlns:adec="http://schemas.microsoft.com/office/drawing/2017/decorative" val="1"/>
                      </a:ext>
                    </a:extLst>
                  </p:cNvPr>
                  <p:cNvSpPr/>
                  <p:nvPr/>
                </p:nvSpPr>
                <p:spPr>
                  <a:xfrm>
                    <a:off x="9199440" y="5803200"/>
                    <a:ext cx="137088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30" name="Grupo 51">
                <a:extLst>
                  <a:ext uri="{C183D7F6-B498-43B3-948B-1728B52AA6E4}">
                    <adec:decorative xmlns:adec="http://schemas.microsoft.com/office/drawing/2017/decorative" val="1"/>
                  </a:ext>
                </a:extLst>
              </p:cNvPr>
              <p:cNvGrpSpPr/>
              <p:nvPr/>
            </p:nvGrpSpPr>
            <p:grpSpPr>
              <a:xfrm>
                <a:off x="9711720" y="-59040"/>
                <a:ext cx="2535120" cy="2528640"/>
                <a:chOff x="9711720" y="-59040"/>
                <a:chExt cx="2535120" cy="2528640"/>
              </a:xfrm>
            </p:grpSpPr>
            <p:grpSp>
              <p:nvGrpSpPr>
                <p:cNvPr id="31" name="Grupo 57">
                  <a:extLst>
                    <a:ext uri="{C183D7F6-B498-43B3-948B-1728B52AA6E4}">
                      <adec:decorative xmlns:adec="http://schemas.microsoft.com/office/drawing/2017/decorative" val="1"/>
                    </a:ext>
                  </a:extLst>
                </p:cNvPr>
                <p:cNvGrpSpPr/>
                <p:nvPr/>
              </p:nvGrpSpPr>
              <p:grpSpPr>
                <a:xfrm>
                  <a:off x="9987480" y="533880"/>
                  <a:ext cx="1663560" cy="1661760"/>
                  <a:chOff x="9987480" y="533880"/>
                  <a:chExt cx="1663560" cy="1661760"/>
                </a:xfrm>
              </p:grpSpPr>
              <p:cxnSp>
                <p:nvCxnSpPr>
                  <p:cNvPr id="32" name="Conector recto 61">
                    <a:extLst>
                      <a:ext uri="{C183D7F6-B498-43B3-948B-1728B52AA6E4}">
                        <adec:decorative xmlns:adec="http://schemas.microsoft.com/office/drawing/2017/decorative" val="1"/>
                      </a:ext>
                    </a:extLst>
                  </p:cNvPr>
                  <p:cNvCxnSpPr/>
                  <p:nvPr/>
                </p:nvCxnSpPr>
                <p:spPr>
                  <a:xfrm flipH="1">
                    <a:off x="10051920" y="570960"/>
                    <a:ext cx="1561680" cy="1562040"/>
                  </a:xfrm>
                  <a:prstGeom prst="straightConnector1">
                    <a:avLst/>
                  </a:prstGeom>
                  <a:ln w="12600">
                    <a:solidFill>
                      <a:srgbClr val="ffffff"/>
                    </a:solidFill>
                    <a:miter/>
                  </a:ln>
                </p:spPr>
              </p:cxnSp>
              <p:cxnSp>
                <p:nvCxnSpPr>
                  <p:cNvPr id="33" name="Conector recto 62">
                    <a:extLst>
                      <a:ext uri="{C183D7F6-B498-43B3-948B-1728B52AA6E4}">
                        <adec:decorative xmlns:adec="http://schemas.microsoft.com/office/drawing/2017/decorative" val="1"/>
                      </a:ext>
                    </a:extLst>
                  </p:cNvPr>
                  <p:cNvCxnSpPr/>
                  <p:nvPr/>
                </p:nvCxnSpPr>
                <p:spPr>
                  <a:xfrm>
                    <a:off x="9987480" y="950760"/>
                    <a:ext cx="1245600" cy="1245240"/>
                  </a:xfrm>
                  <a:prstGeom prst="straightConnector1">
                    <a:avLst/>
                  </a:prstGeom>
                  <a:ln w="12600">
                    <a:solidFill>
                      <a:srgbClr val="ffffff"/>
                    </a:solidFill>
                    <a:miter/>
                  </a:ln>
                </p:spPr>
              </p:cxnSp>
              <p:sp>
                <p:nvSpPr>
                  <p:cNvPr id="34" name="Rectángulo 30">
                    <a:extLst>
                      <a:ext uri="{C183D7F6-B498-43B3-948B-1728B52AA6E4}">
                        <adec:decorative xmlns:adec="http://schemas.microsoft.com/office/drawing/2017/decorative" val="1"/>
                      </a:ext>
                    </a:extLst>
                  </p:cNvPr>
                  <p:cNvSpPr/>
                  <p:nvPr/>
                </p:nvSpPr>
                <p:spPr>
                  <a:xfrm rot="16200000">
                    <a:off x="10610640" y="58644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35" name="Rectángulo 30">
                    <a:extLst>
                      <a:ext uri="{C183D7F6-B498-43B3-948B-1728B52AA6E4}">
                        <adec:decorative xmlns:adec="http://schemas.microsoft.com/office/drawing/2017/decorative" val="1"/>
                      </a:ext>
                    </a:extLst>
                  </p:cNvPr>
                  <p:cNvSpPr/>
                  <p:nvPr/>
                </p:nvSpPr>
                <p:spPr>
                  <a:xfrm rot="16200000">
                    <a:off x="11045160" y="53388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36" name="Grupo 58">
                  <a:extLst>
                    <a:ext uri="{C183D7F6-B498-43B3-948B-1728B52AA6E4}">
                      <adec:decorative xmlns:adec="http://schemas.microsoft.com/office/drawing/2017/decorative" val="1"/>
                    </a:ext>
                  </a:extLst>
                </p:cNvPr>
                <p:cNvGrpSpPr/>
                <p:nvPr/>
              </p:nvGrpSpPr>
              <p:grpSpPr>
                <a:xfrm>
                  <a:off x="9711720" y="-59040"/>
                  <a:ext cx="2535120" cy="2528640"/>
                  <a:chOff x="9711720" y="-59040"/>
                  <a:chExt cx="2535120" cy="2528640"/>
                </a:xfrm>
              </p:grpSpPr>
              <p:sp>
                <p:nvSpPr>
                  <p:cNvPr id="37" name="Forma libre: Forma 57">
                    <a:extLst>
                      <a:ext uri="{C183D7F6-B498-43B3-948B-1728B52AA6E4}">
                        <adec:decorative xmlns:adec="http://schemas.microsoft.com/office/drawing/2017/decorative" val="1"/>
                      </a:ext>
                    </a:extLst>
                  </p:cNvPr>
                  <p:cNvSpPr/>
                  <p:nvPr/>
                </p:nvSpPr>
                <p:spPr>
                  <a:xfrm rot="2700000">
                    <a:off x="10215360" y="-612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8" name="Forma libre: Forma 58">
                    <a:extLst>
                      <a:ext uri="{C183D7F6-B498-43B3-948B-1728B52AA6E4}">
                        <adec:decorative xmlns:adec="http://schemas.microsoft.com/office/drawing/2017/decorative" val="1"/>
                      </a:ext>
                    </a:extLst>
                  </p:cNvPr>
                  <p:cNvSpPr/>
                  <p:nvPr/>
                </p:nvSpPr>
                <p:spPr>
                  <a:xfrm rot="2700000">
                    <a:off x="10850040" y="62172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39" name="Grupo 52">
                <a:extLst>
                  <a:ext uri="{C183D7F6-B498-43B3-948B-1728B52AA6E4}">
                    <adec:decorative xmlns:adec="http://schemas.microsoft.com/office/drawing/2017/decorative" val="1"/>
                  </a:ext>
                </a:extLst>
              </p:cNvPr>
              <p:cNvGrpSpPr/>
              <p:nvPr/>
            </p:nvGrpSpPr>
            <p:grpSpPr>
              <a:xfrm>
                <a:off x="9785880" y="2531880"/>
                <a:ext cx="1862280" cy="633240"/>
                <a:chOff x="9785880" y="2531880"/>
                <a:chExt cx="1862280" cy="633240"/>
              </a:xfrm>
            </p:grpSpPr>
            <p:grpSp>
              <p:nvGrpSpPr>
                <p:cNvPr id="40" name="Grupo 53">
                  <a:extLst>
                    <a:ext uri="{C183D7F6-B498-43B3-948B-1728B52AA6E4}">
                      <adec:decorative xmlns:adec="http://schemas.microsoft.com/office/drawing/2017/decorative" val="1"/>
                    </a:ext>
                  </a:extLst>
                </p:cNvPr>
                <p:cNvGrpSpPr/>
                <p:nvPr/>
              </p:nvGrpSpPr>
              <p:grpSpPr>
                <a:xfrm>
                  <a:off x="10229400" y="2531880"/>
                  <a:ext cx="1418760" cy="633240"/>
                  <a:chOff x="10229400" y="2531880"/>
                  <a:chExt cx="1418760" cy="633240"/>
                </a:xfrm>
              </p:grpSpPr>
              <p:sp>
                <p:nvSpPr>
                  <p:cNvPr id="41" name="Forma libre 68">
                    <a:extLst>
                      <a:ext uri="{C183D7F6-B498-43B3-948B-1728B52AA6E4}">
                        <adec:decorative xmlns:adec="http://schemas.microsoft.com/office/drawing/2017/decorative" val="1"/>
                      </a:ext>
                    </a:extLst>
                  </p:cNvPr>
                  <p:cNvSpPr/>
                  <p:nvPr/>
                </p:nvSpPr>
                <p:spPr>
                  <a:xfrm rot="5400000">
                    <a:off x="10779480" y="198180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2" name="Forma libre 69">
                    <a:extLst>
                      <a:ext uri="{C183D7F6-B498-43B3-948B-1728B52AA6E4}">
                        <adec:decorative xmlns:adec="http://schemas.microsoft.com/office/drawing/2017/decorative" val="1"/>
                      </a:ext>
                    </a:extLst>
                  </p:cNvPr>
                  <p:cNvSpPr/>
                  <p:nvPr/>
                </p:nvSpPr>
                <p:spPr>
                  <a:xfrm rot="5400000">
                    <a:off x="10781640" y="229860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43" name="Línea 70">
                  <a:extLst>
                    <a:ext uri="{C183D7F6-B498-43B3-948B-1728B52AA6E4}">
                      <adec:decorative xmlns:adec="http://schemas.microsoft.com/office/drawing/2017/decorative" val="1"/>
                    </a:ext>
                  </a:extLst>
                </p:cNvPr>
                <p:cNvSpPr/>
                <p:nvPr/>
              </p:nvSpPr>
              <p:spPr>
                <a:xfrm>
                  <a:off x="9785880" y="2850840"/>
                  <a:ext cx="186192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nvGrpSpPr>
            <p:cNvPr id="44" name="Grupo 10">
              <a:extLst>
                <a:ext uri="{C183D7F6-B498-43B3-948B-1728B52AA6E4}">
                  <adec:decorative xmlns:adec="http://schemas.microsoft.com/office/drawing/2017/decorative" val="1"/>
                </a:ext>
              </a:extLst>
            </p:cNvPr>
            <p:cNvGrpSpPr/>
            <p:nvPr/>
          </p:nvGrpSpPr>
          <p:grpSpPr>
            <a:xfrm>
              <a:off x="6070320" y="101520"/>
              <a:ext cx="3972600" cy="6787800"/>
              <a:chOff x="6070320" y="101520"/>
              <a:chExt cx="3972600" cy="6787800"/>
            </a:xfrm>
          </p:grpSpPr>
          <p:sp>
            <p:nvSpPr>
              <p:cNvPr id="45" name="Elipse 11">
                <a:extLst>
                  <a:ext uri="{C183D7F6-B498-43B3-948B-1728B52AA6E4}">
                    <adec:decorative xmlns:adec="http://schemas.microsoft.com/office/drawing/2017/decorative" val="1"/>
                  </a:ext>
                </a:extLst>
              </p:cNvPr>
              <p:cNvSpPr/>
              <p:nvPr/>
            </p:nvSpPr>
            <p:spPr>
              <a:xfrm>
                <a:off x="6657480" y="534240"/>
                <a:ext cx="340200" cy="340200"/>
              </a:xfrm>
              <a:prstGeom prst="ellipse">
                <a:avLst/>
              </a:prstGeom>
              <a:gradFill rotWithShape="0">
                <a:gsLst>
                  <a:gs pos="0">
                    <a:srgbClr val="ffffff">
                      <a:alpha val="80000"/>
                    </a:srgbClr>
                  </a:gs>
                  <a:gs pos="100000">
                    <a:srgbClr val="ffffff">
                      <a:alpha val="20000"/>
                    </a:srgbClr>
                  </a:gs>
                </a:gsLst>
                <a:lin ang="81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46" name="Grupo 12">
                <a:extLst>
                  <a:ext uri="{C183D7F6-B498-43B3-948B-1728B52AA6E4}">
                    <adec:decorative xmlns:adec="http://schemas.microsoft.com/office/drawing/2017/decorative" val="1"/>
                  </a:ext>
                </a:extLst>
              </p:cNvPr>
              <p:cNvGrpSpPr/>
              <p:nvPr/>
            </p:nvGrpSpPr>
            <p:grpSpPr>
              <a:xfrm>
                <a:off x="6490800" y="101520"/>
                <a:ext cx="3552120" cy="3552480"/>
                <a:chOff x="6490800" y="101520"/>
                <a:chExt cx="3552120" cy="3552480"/>
              </a:xfrm>
            </p:grpSpPr>
            <p:sp>
              <p:nvSpPr>
                <p:cNvPr id="47" name="Forma libre 64">
                  <a:extLst>
                    <a:ext uri="{C183D7F6-B498-43B3-948B-1728B52AA6E4}">
                      <adec:decorative xmlns:adec="http://schemas.microsoft.com/office/drawing/2017/decorative" val="1"/>
                    </a:ext>
                  </a:extLst>
                </p:cNvPr>
                <p:cNvSpPr/>
                <p:nvPr/>
              </p:nvSpPr>
              <p:spPr>
                <a:xfrm rot="13500000">
                  <a:off x="6768360" y="14979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8" name="Forma libre 81">
                  <a:extLst>
                    <a:ext uri="{C183D7F6-B498-43B3-948B-1728B52AA6E4}">
                      <adec:decorative xmlns:adec="http://schemas.microsoft.com/office/drawing/2017/decorative" val="1"/>
                    </a:ext>
                  </a:extLst>
                </p:cNvPr>
                <p:cNvSpPr/>
                <p:nvPr/>
              </p:nvSpPr>
              <p:spPr>
                <a:xfrm rot="13500000">
                  <a:off x="7307280" y="9590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9" name="Forma libre 61">
                  <a:extLst>
                    <a:ext uri="{C183D7F6-B498-43B3-948B-1728B52AA6E4}">
                      <adec:decorative xmlns:adec="http://schemas.microsoft.com/office/drawing/2017/decorative" val="1"/>
                    </a:ext>
                  </a:extLst>
                </p:cNvPr>
                <p:cNvSpPr/>
                <p:nvPr/>
              </p:nvSpPr>
              <p:spPr>
                <a:xfrm rot="13500000">
                  <a:off x="7637400" y="23666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0" name="Forma libre 78">
                  <a:extLst>
                    <a:ext uri="{C183D7F6-B498-43B3-948B-1728B52AA6E4}">
                      <adec:decorative xmlns:adec="http://schemas.microsoft.com/office/drawing/2017/decorative" val="1"/>
                    </a:ext>
                  </a:extLst>
                </p:cNvPr>
                <p:cNvSpPr/>
                <p:nvPr/>
              </p:nvSpPr>
              <p:spPr>
                <a:xfrm rot="13500000">
                  <a:off x="8176320" y="18277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1" name="Forma libre 84">
                  <a:extLst>
                    <a:ext uri="{C183D7F6-B498-43B3-948B-1728B52AA6E4}">
                      <adec:decorative xmlns:adec="http://schemas.microsoft.com/office/drawing/2017/decorative" val="1"/>
                    </a:ext>
                  </a:extLst>
                </p:cNvPr>
                <p:cNvSpPr/>
                <p:nvPr/>
              </p:nvSpPr>
              <p:spPr>
                <a:xfrm rot="13500000">
                  <a:off x="8714880" y="12891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2" name="Forma libre 87">
                  <a:extLst>
                    <a:ext uri="{C183D7F6-B498-43B3-948B-1728B52AA6E4}">
                      <adec:decorative xmlns:adec="http://schemas.microsoft.com/office/drawing/2017/decorative" val="1"/>
                    </a:ext>
                  </a:extLst>
                </p:cNvPr>
                <p:cNvSpPr/>
                <p:nvPr/>
              </p:nvSpPr>
              <p:spPr>
                <a:xfrm rot="13500000">
                  <a:off x="7846200" y="4201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3" name="Forma libre 60">
                  <a:extLst>
                    <a:ext uri="{C183D7F6-B498-43B3-948B-1728B52AA6E4}">
                      <adec:decorative xmlns:adec="http://schemas.microsoft.com/office/drawing/2017/decorative" val="1"/>
                    </a:ext>
                  </a:extLst>
                </p:cNvPr>
                <p:cNvSpPr/>
                <p:nvPr/>
              </p:nvSpPr>
              <p:spPr>
                <a:xfrm rot="13500000">
                  <a:off x="6945480" y="210456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4" name="Forma libre 59">
                  <a:extLst>
                    <a:ext uri="{C183D7F6-B498-43B3-948B-1728B52AA6E4}">
                      <adec:decorative xmlns:adec="http://schemas.microsoft.com/office/drawing/2017/decorative" val="1"/>
                    </a:ext>
                  </a:extLst>
                </p:cNvPr>
                <p:cNvSpPr/>
                <p:nvPr/>
              </p:nvSpPr>
              <p:spPr>
                <a:xfrm rot="13500000">
                  <a:off x="7171200" y="23302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5" name="Forma libre 62">
                  <a:extLst>
                    <a:ext uri="{C183D7F6-B498-43B3-948B-1728B52AA6E4}">
                      <adec:decorative xmlns:adec="http://schemas.microsoft.com/office/drawing/2017/decorative" val="1"/>
                    </a:ext>
                  </a:extLst>
                </p:cNvPr>
                <p:cNvSpPr/>
                <p:nvPr/>
              </p:nvSpPr>
              <p:spPr>
                <a:xfrm rot="13500000">
                  <a:off x="7590240" y="2427840"/>
                  <a:ext cx="1228320" cy="761760"/>
                </a:xfrm>
                <a:custGeom>
                  <a:avLst/>
                  <a:gdLst>
                    <a:gd name="textAreaLeft" fmla="*/ 0 w 1228320"/>
                    <a:gd name="textAreaRight" fmla="*/ 1228680 w 1228320"/>
                    <a:gd name="textAreaTop" fmla="*/ 0 h 761760"/>
                    <a:gd name="textAreaBottom" fmla="*/ 76212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6" name="Forma libre 65">
                  <a:extLst>
                    <a:ext uri="{C183D7F6-B498-43B3-948B-1728B52AA6E4}">
                      <adec:decorative xmlns:adec="http://schemas.microsoft.com/office/drawing/2017/decorative" val="1"/>
                    </a:ext>
                  </a:extLst>
                </p:cNvPr>
                <p:cNvSpPr/>
                <p:nvPr/>
              </p:nvSpPr>
              <p:spPr>
                <a:xfrm rot="13500000">
                  <a:off x="6711120" y="15552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7" name="Forma libre 79">
                  <a:extLst>
                    <a:ext uri="{C183D7F6-B498-43B3-948B-1728B52AA6E4}">
                      <adec:decorative xmlns:adec="http://schemas.microsoft.com/office/drawing/2017/decorative" val="1"/>
                    </a:ext>
                  </a:extLst>
                </p:cNvPr>
                <p:cNvSpPr/>
                <p:nvPr/>
              </p:nvSpPr>
              <p:spPr>
                <a:xfrm rot="13500000">
                  <a:off x="8119080" y="18849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8" name="Forma libre 82">
                  <a:extLst>
                    <a:ext uri="{C183D7F6-B498-43B3-948B-1728B52AA6E4}">
                      <adec:decorative xmlns:adec="http://schemas.microsoft.com/office/drawing/2017/decorative" val="1"/>
                    </a:ext>
                  </a:extLst>
                </p:cNvPr>
                <p:cNvSpPr/>
                <p:nvPr/>
              </p:nvSpPr>
              <p:spPr>
                <a:xfrm rot="13500000">
                  <a:off x="7250040" y="10162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9" name="Forma libre 85">
                  <a:extLst>
                    <a:ext uri="{C183D7F6-B498-43B3-948B-1728B52AA6E4}">
                      <adec:decorative xmlns:adec="http://schemas.microsoft.com/office/drawing/2017/decorative" val="1"/>
                    </a:ext>
                  </a:extLst>
                </p:cNvPr>
                <p:cNvSpPr/>
                <p:nvPr/>
              </p:nvSpPr>
              <p:spPr>
                <a:xfrm rot="13500000">
                  <a:off x="8657640" y="13464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0" name="Forma libre 88">
                  <a:extLst>
                    <a:ext uri="{C183D7F6-B498-43B3-948B-1728B52AA6E4}">
                      <adec:decorative xmlns:adec="http://schemas.microsoft.com/office/drawing/2017/decorative" val="1"/>
                    </a:ext>
                  </a:extLst>
                </p:cNvPr>
                <p:cNvSpPr/>
                <p:nvPr/>
              </p:nvSpPr>
              <p:spPr>
                <a:xfrm rot="13500000">
                  <a:off x="7788960" y="4773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61" name="Grupo 41">
                  <a:extLst>
                    <a:ext uri="{C183D7F6-B498-43B3-948B-1728B52AA6E4}">
                      <adec:decorative xmlns:adec="http://schemas.microsoft.com/office/drawing/2017/decorative" val="1"/>
                    </a:ext>
                  </a:extLst>
                </p:cNvPr>
                <p:cNvGrpSpPr/>
                <p:nvPr/>
              </p:nvGrpSpPr>
              <p:grpSpPr>
                <a:xfrm>
                  <a:off x="6668640" y="659880"/>
                  <a:ext cx="2815560" cy="2815560"/>
                  <a:chOff x="6668640" y="659880"/>
                  <a:chExt cx="2815560" cy="2815560"/>
                </a:xfrm>
              </p:grpSpPr>
              <p:sp>
                <p:nvSpPr>
                  <p:cNvPr id="62" name="Línea 63">
                    <a:extLst>
                      <a:ext uri="{C183D7F6-B498-43B3-948B-1728B52AA6E4}">
                        <adec:decorative xmlns:adec="http://schemas.microsoft.com/office/drawing/2017/decorative" val="1"/>
                      </a:ext>
                    </a:extLst>
                  </p:cNvPr>
                  <p:cNvSpPr/>
                  <p:nvPr/>
                </p:nvSpPr>
                <p:spPr>
                  <a:xfrm flipH="1" flipV="1">
                    <a:off x="8039520" y="2104560"/>
                    <a:ext cx="366840" cy="137088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3" name="Línea 66">
                    <a:extLst>
                      <a:ext uri="{C183D7F6-B498-43B3-948B-1728B52AA6E4}">
                        <adec:decorative xmlns:adec="http://schemas.microsoft.com/office/drawing/2017/decorative" val="1"/>
                      </a:ext>
                    </a:extLst>
                  </p:cNvPr>
                  <p:cNvSpPr/>
                  <p:nvPr/>
                </p:nvSpPr>
                <p:spPr>
                  <a:xfrm flipH="1" flipV="1">
                    <a:off x="6668640" y="1737720"/>
                    <a:ext cx="137088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4" name="Línea 67">
                    <a:extLst>
                      <a:ext uri="{C183D7F6-B498-43B3-948B-1728B52AA6E4}">
                        <adec:decorative xmlns:adec="http://schemas.microsoft.com/office/drawing/2017/decorative" val="1"/>
                      </a:ext>
                    </a:extLst>
                  </p:cNvPr>
                  <p:cNvSpPr/>
                  <p:nvPr/>
                </p:nvSpPr>
                <p:spPr>
                  <a:xfrm flipH="1">
                    <a:off x="6715800" y="71388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5" name="Línea 80">
                    <a:extLst>
                      <a:ext uri="{C183D7F6-B498-43B3-948B-1728B52AA6E4}">
                        <adec:decorative xmlns:adec="http://schemas.microsoft.com/office/drawing/2017/decorative" val="1"/>
                      </a:ext>
                    </a:extLst>
                  </p:cNvPr>
                  <p:cNvSpPr/>
                  <p:nvPr/>
                </p:nvSpPr>
                <p:spPr>
                  <a:xfrm flipH="1" flipV="1">
                    <a:off x="8578080" y="156600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6" name="Línea 83">
                    <a:extLst>
                      <a:ext uri="{C183D7F6-B498-43B3-948B-1728B52AA6E4}">
                        <adec:decorative xmlns:adec="http://schemas.microsoft.com/office/drawing/2017/decorative" val="1"/>
                      </a:ext>
                    </a:extLst>
                  </p:cNvPr>
                  <p:cNvSpPr/>
                  <p:nvPr/>
                </p:nvSpPr>
                <p:spPr>
                  <a:xfrm flipH="1" flipV="1">
                    <a:off x="7207560" y="119880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7" name="Línea 86">
                    <a:extLst>
                      <a:ext uri="{C183D7F6-B498-43B3-948B-1728B52AA6E4}">
                        <adec:decorative xmlns:adec="http://schemas.microsoft.com/office/drawing/2017/decorative" val="1"/>
                      </a:ext>
                    </a:extLst>
                  </p:cNvPr>
                  <p:cNvSpPr/>
                  <p:nvPr/>
                </p:nvSpPr>
                <p:spPr>
                  <a:xfrm flipH="1" flipV="1">
                    <a:off x="9117000" y="102708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8" name="Línea 89">
                    <a:extLst>
                      <a:ext uri="{C183D7F6-B498-43B3-948B-1728B52AA6E4}">
                        <adec:decorative xmlns:adec="http://schemas.microsoft.com/office/drawing/2017/decorative" val="1"/>
                      </a:ext>
                    </a:extLst>
                  </p:cNvPr>
                  <p:cNvSpPr/>
                  <p:nvPr/>
                </p:nvSpPr>
                <p:spPr>
                  <a:xfrm flipH="1" flipV="1">
                    <a:off x="7746480" y="65988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69" name="Grupo 13">
                <a:extLst>
                  <a:ext uri="{C183D7F6-B498-43B3-948B-1728B52AA6E4}">
                    <adec:decorative xmlns:adec="http://schemas.microsoft.com/office/drawing/2017/decorative" val="1"/>
                  </a:ext>
                </a:extLst>
              </p:cNvPr>
              <p:cNvGrpSpPr/>
              <p:nvPr/>
            </p:nvGrpSpPr>
            <p:grpSpPr>
              <a:xfrm>
                <a:off x="6070320" y="4361040"/>
                <a:ext cx="2535120" cy="2528280"/>
                <a:chOff x="6070320" y="4361040"/>
                <a:chExt cx="2535120" cy="2528280"/>
              </a:xfrm>
            </p:grpSpPr>
            <p:grpSp>
              <p:nvGrpSpPr>
                <p:cNvPr id="70" name="Grupo 19">
                  <a:extLst>
                    <a:ext uri="{C183D7F6-B498-43B3-948B-1728B52AA6E4}">
                      <adec:decorative xmlns:adec="http://schemas.microsoft.com/office/drawing/2017/decorative" val="1"/>
                    </a:ext>
                  </a:extLst>
                </p:cNvPr>
                <p:cNvGrpSpPr/>
                <p:nvPr/>
              </p:nvGrpSpPr>
              <p:grpSpPr>
                <a:xfrm>
                  <a:off x="6666120" y="4634280"/>
                  <a:ext cx="1662840" cy="1662480"/>
                  <a:chOff x="6666120" y="4634280"/>
                  <a:chExt cx="1662840" cy="1662480"/>
                </a:xfrm>
              </p:grpSpPr>
              <p:cxnSp>
                <p:nvCxnSpPr>
                  <p:cNvPr id="71" name="Conector recto 23">
                    <a:extLst>
                      <a:ext uri="{C183D7F6-B498-43B3-948B-1728B52AA6E4}">
                        <adec:decorative xmlns:adec="http://schemas.microsoft.com/office/drawing/2017/decorative" val="1"/>
                      </a:ext>
                    </a:extLst>
                  </p:cNvPr>
                  <p:cNvCxnSpPr/>
                  <p:nvPr/>
                </p:nvCxnSpPr>
                <p:spPr>
                  <a:xfrm flipV="1">
                    <a:off x="6703200" y="4697640"/>
                    <a:ext cx="1562040" cy="1562040"/>
                  </a:xfrm>
                  <a:prstGeom prst="straightConnector1">
                    <a:avLst/>
                  </a:prstGeom>
                  <a:ln w="12600">
                    <a:solidFill>
                      <a:srgbClr val="ffffff"/>
                    </a:solidFill>
                    <a:miter/>
                  </a:ln>
                </p:spPr>
              </p:cxnSp>
              <p:cxnSp>
                <p:nvCxnSpPr>
                  <p:cNvPr id="72" name="Conector recto 24">
                    <a:extLst>
                      <a:ext uri="{C183D7F6-B498-43B3-948B-1728B52AA6E4}">
                        <adec:decorative xmlns:adec="http://schemas.microsoft.com/office/drawing/2017/decorative" val="1"/>
                      </a:ext>
                    </a:extLst>
                  </p:cNvPr>
                  <p:cNvCxnSpPr/>
                  <p:nvPr/>
                </p:nvCxnSpPr>
                <p:spPr>
                  <a:xfrm flipH="1" flipV="1">
                    <a:off x="7084080" y="4634280"/>
                    <a:ext cx="1245240" cy="1245600"/>
                  </a:xfrm>
                  <a:prstGeom prst="straightConnector1">
                    <a:avLst/>
                  </a:prstGeom>
                  <a:ln w="12600">
                    <a:solidFill>
                      <a:srgbClr val="ffffff"/>
                    </a:solidFill>
                    <a:miter/>
                  </a:ln>
                </p:spPr>
              </p:cxnSp>
              <p:sp>
                <p:nvSpPr>
                  <p:cNvPr id="73" name="Rectángulo 30">
                    <a:extLst>
                      <a:ext uri="{C183D7F6-B498-43B3-948B-1728B52AA6E4}">
                        <adec:decorative xmlns:adec="http://schemas.microsoft.com/office/drawing/2017/decorative" val="1"/>
                      </a:ext>
                    </a:extLst>
                  </p:cNvPr>
                  <p:cNvSpPr/>
                  <p:nvPr/>
                </p:nvSpPr>
                <p:spPr>
                  <a:xfrm rot="5400000">
                    <a:off x="6718680" y="525672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74" name="Rectángulo 30">
                    <a:extLst>
                      <a:ext uri="{C183D7F6-B498-43B3-948B-1728B52AA6E4}">
                        <adec:decorative xmlns:adec="http://schemas.microsoft.com/office/drawing/2017/decorative" val="1"/>
                      </a:ext>
                    </a:extLst>
                  </p:cNvPr>
                  <p:cNvSpPr/>
                  <p:nvPr/>
                </p:nvSpPr>
                <p:spPr>
                  <a:xfrm rot="5400000">
                    <a:off x="6666120" y="569088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75" name="Grupo 20">
                  <a:extLst>
                    <a:ext uri="{C183D7F6-B498-43B3-948B-1728B52AA6E4}">
                      <adec:decorative xmlns:adec="http://schemas.microsoft.com/office/drawing/2017/decorative" val="1"/>
                    </a:ext>
                  </a:extLst>
                </p:cNvPr>
                <p:cNvGrpSpPr/>
                <p:nvPr/>
              </p:nvGrpSpPr>
              <p:grpSpPr>
                <a:xfrm>
                  <a:off x="6070320" y="4361040"/>
                  <a:ext cx="2535120" cy="2528280"/>
                  <a:chOff x="6070320" y="4361040"/>
                  <a:chExt cx="2535120" cy="2528280"/>
                </a:xfrm>
              </p:grpSpPr>
              <p:sp>
                <p:nvSpPr>
                  <p:cNvPr id="76" name="Forma libre: Forma 19">
                    <a:extLst>
                      <a:ext uri="{C183D7F6-B498-43B3-948B-1728B52AA6E4}">
                        <adec:decorative xmlns:adec="http://schemas.microsoft.com/office/drawing/2017/decorative" val="1"/>
                      </a:ext>
                    </a:extLst>
                  </p:cNvPr>
                  <p:cNvSpPr/>
                  <p:nvPr/>
                </p:nvSpPr>
                <p:spPr>
                  <a:xfrm rot="13500000">
                    <a:off x="7209000" y="504180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7" name="Forma libre: Forma 20">
                    <a:extLst>
                      <a:ext uri="{C183D7F6-B498-43B3-948B-1728B52AA6E4}">
                        <adec:decorative xmlns:adec="http://schemas.microsoft.com/office/drawing/2017/decorative" val="1"/>
                      </a:ext>
                    </a:extLst>
                  </p:cNvPr>
                  <p:cNvSpPr/>
                  <p:nvPr/>
                </p:nvSpPr>
                <p:spPr>
                  <a:xfrm rot="13500000">
                    <a:off x="6573960" y="441396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78" name="Grupo 14">
                <a:extLst>
                  <a:ext uri="{C183D7F6-B498-43B3-948B-1728B52AA6E4}">
                    <adec:decorative xmlns:adec="http://schemas.microsoft.com/office/drawing/2017/decorative" val="1"/>
                  </a:ext>
                </a:extLst>
              </p:cNvPr>
              <p:cNvGrpSpPr/>
              <p:nvPr/>
            </p:nvGrpSpPr>
            <p:grpSpPr>
              <a:xfrm>
                <a:off x="6668640" y="3665520"/>
                <a:ext cx="1862280" cy="632880"/>
                <a:chOff x="6668640" y="3665520"/>
                <a:chExt cx="1862280" cy="632880"/>
              </a:xfrm>
            </p:grpSpPr>
            <p:grpSp>
              <p:nvGrpSpPr>
                <p:cNvPr id="79" name="Grupo 15">
                  <a:extLst>
                    <a:ext uri="{C183D7F6-B498-43B3-948B-1728B52AA6E4}">
                      <adec:decorative xmlns:adec="http://schemas.microsoft.com/office/drawing/2017/decorative" val="1"/>
                    </a:ext>
                  </a:extLst>
                </p:cNvPr>
                <p:cNvGrpSpPr/>
                <p:nvPr/>
              </p:nvGrpSpPr>
              <p:grpSpPr>
                <a:xfrm>
                  <a:off x="6669000" y="3665520"/>
                  <a:ext cx="1418760" cy="632880"/>
                  <a:chOff x="6669000" y="3665520"/>
                  <a:chExt cx="1418760" cy="632880"/>
                </a:xfrm>
              </p:grpSpPr>
              <p:sp>
                <p:nvSpPr>
                  <p:cNvPr id="80" name="Forma libre 68">
                    <a:extLst>
                      <a:ext uri="{C183D7F6-B498-43B3-948B-1728B52AA6E4}">
                        <adec:decorative xmlns:adec="http://schemas.microsoft.com/office/drawing/2017/decorative" val="1"/>
                      </a:ext>
                    </a:extLst>
                  </p:cNvPr>
                  <p:cNvSpPr/>
                  <p:nvPr/>
                </p:nvSpPr>
                <p:spPr>
                  <a:xfrm rot="16200000">
                    <a:off x="7219080" y="342972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1" name="Forma libre 69">
                    <a:extLst>
                      <a:ext uri="{C183D7F6-B498-43B3-948B-1728B52AA6E4}">
                        <adec:decorative xmlns:adec="http://schemas.microsoft.com/office/drawing/2017/decorative" val="1"/>
                      </a:ext>
                    </a:extLst>
                  </p:cNvPr>
                  <p:cNvSpPr/>
                  <p:nvPr/>
                </p:nvSpPr>
                <p:spPr>
                  <a:xfrm rot="16200000">
                    <a:off x="7221240" y="311292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82" name="Línea 70">
                  <a:extLst>
                    <a:ext uri="{C183D7F6-B498-43B3-948B-1728B52AA6E4}">
                      <adec:decorative xmlns:adec="http://schemas.microsoft.com/office/drawing/2017/decorative" val="1"/>
                    </a:ext>
                  </a:extLst>
                </p:cNvPr>
                <p:cNvSpPr/>
                <p:nvPr/>
              </p:nvSpPr>
              <p:spPr>
                <a:xfrm flipH="1">
                  <a:off x="6668640" y="3979440"/>
                  <a:ext cx="186228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cxnSp>
        <p:nvCxnSpPr>
          <p:cNvPr id="83" name="Conector recto 90">
            <a:extLst>
              <a:ext uri="{C183D7F6-B498-43B3-948B-1728B52AA6E4}">
                <adec:decorative xmlns:adec="http://schemas.microsoft.com/office/drawing/2017/decorative" val="1"/>
              </a:ext>
            </a:extLst>
          </p:cNvPr>
          <p:cNvCxnSpPr/>
          <p:nvPr/>
        </p:nvCxnSpPr>
        <p:spPr>
          <a:xfrm>
            <a:off x="3177000" y="3873960"/>
            <a:ext cx="540360" cy="360"/>
          </a:xfrm>
          <a:prstGeom prst="straightConnector1">
            <a:avLst/>
          </a:prstGeom>
          <a:ln w="12600">
            <a:solidFill>
              <a:schemeClr val="lt1"/>
            </a:solidFill>
            <a:miter/>
          </a:ln>
        </p:spPr>
      </p:cxnSp>
      <p:sp>
        <p:nvSpPr>
          <p:cNvPr id="84" name="PlaceHolder 1"/>
          <p:cNvSpPr>
            <a:spLocks noGrp="1"/>
          </p:cNvSpPr>
          <p:nvPr>
            <p:ph type="title"/>
          </p:nvPr>
        </p:nvSpPr>
        <p:spPr>
          <a:xfrm>
            <a:off x="612720" y="533160"/>
            <a:ext cx="5851800" cy="3089160"/>
          </a:xfrm>
          <a:prstGeom prst="rect">
            <a:avLst/>
          </a:prstGeom>
          <a:noFill/>
          <a:ln w="0">
            <a:noFill/>
          </a:ln>
        </p:spPr>
        <p:txBody>
          <a:bodyPr lIns="91440" rIns="91440" tIns="45720" bIns="45720" anchor="b">
            <a:normAutofit/>
          </a:bodyPr>
          <a:p>
            <a:pPr indent="0" algn="ctr" defTabSz="914400">
              <a:lnSpc>
                <a:spcPct val="90000"/>
              </a:lnSpc>
              <a:buNone/>
            </a:pPr>
            <a:r>
              <a:rPr b="0" lang="es" sz="4000" spc="-1" strike="noStrike" cap="all">
                <a:solidFill>
                  <a:schemeClr val="dk1">
                    <a:lumMod val="75000"/>
                    <a:lumOff val="25000"/>
                  </a:schemeClr>
                </a:solidFill>
                <a:latin typeface="바탕"/>
                <a:ea typeface="바탕"/>
              </a:rPr>
              <a:t>Hag</a:t>
            </a:r>
            <a:r>
              <a:rPr b="0" lang="es" sz="4000" spc="-1" strike="noStrike" cap="all">
                <a:solidFill>
                  <a:schemeClr val="dk1">
                    <a:lumMod val="75000"/>
                    <a:lumOff val="25000"/>
                  </a:schemeClr>
                </a:solidFill>
                <a:latin typeface="바탕"/>
                <a:ea typeface="바탕"/>
              </a:rPr>
              <a:t>a </a:t>
            </a:r>
            <a:r>
              <a:rPr b="0" lang="es" sz="4000" spc="-1" strike="noStrike" cap="all">
                <a:solidFill>
                  <a:schemeClr val="dk1">
                    <a:lumMod val="75000"/>
                    <a:lumOff val="25000"/>
                  </a:schemeClr>
                </a:solidFill>
                <a:latin typeface="바탕"/>
                <a:ea typeface="바탕"/>
              </a:rPr>
              <a:t>clic </a:t>
            </a:r>
            <a:r>
              <a:rPr b="0" lang="es" sz="4000" spc="-1" strike="noStrike" cap="all">
                <a:solidFill>
                  <a:schemeClr val="dk1">
                    <a:lumMod val="75000"/>
                    <a:lumOff val="25000"/>
                  </a:schemeClr>
                </a:solidFill>
                <a:latin typeface="바탕"/>
                <a:ea typeface="바탕"/>
              </a:rPr>
              <a:t>par</a:t>
            </a:r>
            <a:r>
              <a:rPr b="0" lang="es" sz="4000" spc="-1" strike="noStrike" cap="all">
                <a:solidFill>
                  <a:schemeClr val="dk1">
                    <a:lumMod val="75000"/>
                    <a:lumOff val="25000"/>
                  </a:schemeClr>
                </a:solidFill>
                <a:latin typeface="바탕"/>
                <a:ea typeface="바탕"/>
              </a:rPr>
              <a:t>a </a:t>
            </a:r>
            <a:r>
              <a:rPr b="0" lang="es" sz="4000" spc="-1" strike="noStrike" cap="all">
                <a:solidFill>
                  <a:schemeClr val="dk1">
                    <a:lumMod val="75000"/>
                    <a:lumOff val="25000"/>
                  </a:schemeClr>
                </a:solidFill>
                <a:latin typeface="바탕"/>
                <a:ea typeface="바탕"/>
              </a:rPr>
              <a:t>mo</a:t>
            </a:r>
            <a:r>
              <a:rPr b="0" lang="es" sz="4000" spc="-1" strike="noStrike" cap="all">
                <a:solidFill>
                  <a:schemeClr val="dk1">
                    <a:lumMod val="75000"/>
                    <a:lumOff val="25000"/>
                  </a:schemeClr>
                </a:solidFill>
                <a:latin typeface="바탕"/>
                <a:ea typeface="바탕"/>
              </a:rPr>
              <a:t>difi</a:t>
            </a:r>
            <a:r>
              <a:rPr b="0" lang="es" sz="4000" spc="-1" strike="noStrike" cap="all">
                <a:solidFill>
                  <a:schemeClr val="dk1">
                    <a:lumMod val="75000"/>
                    <a:lumOff val="25000"/>
                  </a:schemeClr>
                </a:solidFill>
                <a:latin typeface="바탕"/>
                <a:ea typeface="바탕"/>
              </a:rPr>
              <a:t>car </a:t>
            </a:r>
            <a:r>
              <a:rPr b="0" lang="es" sz="4000" spc="-1" strike="noStrike" cap="all">
                <a:solidFill>
                  <a:schemeClr val="dk1">
                    <a:lumMod val="75000"/>
                    <a:lumOff val="25000"/>
                  </a:schemeClr>
                </a:solidFill>
                <a:latin typeface="바탕"/>
                <a:ea typeface="바탕"/>
              </a:rPr>
              <a:t>el </a:t>
            </a:r>
            <a:r>
              <a:rPr b="0" lang="es" sz="4000" spc="-1" strike="noStrike" cap="all">
                <a:solidFill>
                  <a:schemeClr val="dk1">
                    <a:lumMod val="75000"/>
                    <a:lumOff val="25000"/>
                  </a:schemeClr>
                </a:solidFill>
                <a:latin typeface="바탕"/>
                <a:ea typeface="바탕"/>
              </a:rPr>
              <a:t>esti</a:t>
            </a:r>
            <a:r>
              <a:rPr b="0" lang="es" sz="4000" spc="-1" strike="noStrike" cap="all">
                <a:solidFill>
                  <a:schemeClr val="dk1">
                    <a:lumMod val="75000"/>
                    <a:lumOff val="25000"/>
                  </a:schemeClr>
                </a:solidFill>
                <a:latin typeface="바탕"/>
                <a:ea typeface="바탕"/>
              </a:rPr>
              <a:t>lo </a:t>
            </a:r>
            <a:r>
              <a:rPr b="0" lang="es" sz="4000" spc="-1" strike="noStrike" cap="all">
                <a:solidFill>
                  <a:schemeClr val="dk1">
                    <a:lumMod val="75000"/>
                    <a:lumOff val="25000"/>
                  </a:schemeClr>
                </a:solidFill>
                <a:latin typeface="바탕"/>
                <a:ea typeface="바탕"/>
              </a:rPr>
              <a:t>de </a:t>
            </a:r>
            <a:r>
              <a:rPr b="0" lang="es" sz="4000" spc="-1" strike="noStrike" cap="all">
                <a:solidFill>
                  <a:schemeClr val="dk1">
                    <a:lumMod val="75000"/>
                    <a:lumOff val="25000"/>
                  </a:schemeClr>
                </a:solidFill>
                <a:latin typeface="바탕"/>
                <a:ea typeface="바탕"/>
              </a:rPr>
              <a:t>títu</a:t>
            </a:r>
            <a:r>
              <a:rPr b="0" lang="es" sz="4000" spc="-1" strike="noStrike" cap="all">
                <a:solidFill>
                  <a:schemeClr val="dk1">
                    <a:lumMod val="75000"/>
                    <a:lumOff val="25000"/>
                  </a:schemeClr>
                </a:solidFill>
                <a:latin typeface="바탕"/>
                <a:ea typeface="바탕"/>
              </a:rPr>
              <a:t>lo </a:t>
            </a:r>
            <a:r>
              <a:rPr b="0" lang="es" sz="4000" spc="-1" strike="noStrike" cap="all">
                <a:solidFill>
                  <a:schemeClr val="dk1">
                    <a:lumMod val="75000"/>
                    <a:lumOff val="25000"/>
                  </a:schemeClr>
                </a:solidFill>
                <a:latin typeface="바탕"/>
                <a:ea typeface="바탕"/>
              </a:rPr>
              <a:t>del </a:t>
            </a:r>
            <a:r>
              <a:rPr b="0" lang="es" sz="4000" spc="-1" strike="noStrike" cap="all">
                <a:solidFill>
                  <a:schemeClr val="dk1">
                    <a:lumMod val="75000"/>
                    <a:lumOff val="25000"/>
                  </a:schemeClr>
                </a:solidFill>
                <a:latin typeface="바탕"/>
                <a:ea typeface="바탕"/>
              </a:rPr>
              <a:t>patr</a:t>
            </a:r>
            <a:r>
              <a:rPr b="0" lang="es" sz="4000" spc="-1" strike="noStrike" cap="all">
                <a:solidFill>
                  <a:schemeClr val="dk1">
                    <a:lumMod val="75000"/>
                    <a:lumOff val="25000"/>
                  </a:schemeClr>
                </a:solidFill>
                <a:latin typeface="바탕"/>
                <a:ea typeface="바탕"/>
              </a:rPr>
              <a:t>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162" name="Rectángulo 2">
            <a:extLst>
              <a:ext uri="{C183D7F6-B498-43B3-948B-1728B52AA6E4}">
                <adec:decorative xmlns:adec="http://schemas.microsoft.com/office/drawing/2017/decorative" val="1"/>
              </a:ext>
            </a:extLst>
          </p:cNvPr>
          <p:cNvSpPr/>
          <p:nvPr/>
        </p:nvSpPr>
        <p:spPr>
          <a:xfrm>
            <a:off x="7398000" y="0"/>
            <a:ext cx="479340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163" name="PlaceHolder 1"/>
          <p:cNvSpPr>
            <a:spLocks noGrp="1"/>
          </p:cNvSpPr>
          <p:nvPr>
            <p:ph type="body"/>
          </p:nvPr>
        </p:nvSpPr>
        <p:spPr>
          <a:xfrm>
            <a:off x="7780320" y="315720"/>
            <a:ext cx="4095720" cy="619344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164" name="PlaceHolder 2"/>
          <p:cNvSpPr>
            <a:spLocks noGrp="1"/>
          </p:cNvSpPr>
          <p:nvPr>
            <p:ph type="dt" idx="25"/>
          </p:nvPr>
        </p:nvSpPr>
        <p:spPr>
          <a:xfrm>
            <a:off x="612720" y="6355080"/>
            <a:ext cx="81360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65" name="PlaceHolder 3"/>
          <p:cNvSpPr>
            <a:spLocks noGrp="1"/>
          </p:cNvSpPr>
          <p:nvPr>
            <p:ph type="ftr" idx="26"/>
          </p:nvPr>
        </p:nvSpPr>
        <p:spPr>
          <a:xfrm>
            <a:off x="1792440" y="6355080"/>
            <a:ext cx="394992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66" name="PlaceHolder 4"/>
          <p:cNvSpPr>
            <a:spLocks noGrp="1"/>
          </p:cNvSpPr>
          <p:nvPr>
            <p:ph type="sldNum" idx="27"/>
          </p:nvPr>
        </p:nvSpPr>
        <p:spPr>
          <a:xfrm>
            <a:off x="5693760" y="6355080"/>
            <a:ext cx="132840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167" name="PlaceHolder 5"/>
          <p:cNvSpPr>
            <a:spLocks noGrp="1"/>
          </p:cNvSpPr>
          <p:nvPr>
            <p:ph type="body"/>
          </p:nvPr>
        </p:nvSpPr>
        <p:spPr>
          <a:xfrm>
            <a:off x="612720" y="1828800"/>
            <a:ext cx="6309000" cy="448920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68" name="PlaceHolder 6"/>
          <p:cNvSpPr>
            <a:spLocks noGrp="1"/>
          </p:cNvSpPr>
          <p:nvPr>
            <p:ph type="title"/>
          </p:nvPr>
        </p:nvSpPr>
        <p:spPr>
          <a:xfrm>
            <a:off x="612720" y="457200"/>
            <a:ext cx="6309000" cy="11426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69" r:id="rId3"/>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171" name="Rectángulo 4">
            <a:extLst>
              <a:ext uri="{C183D7F6-B498-43B3-948B-1728B52AA6E4}">
                <adec:decorative xmlns:adec="http://schemas.microsoft.com/office/drawing/2017/decorative" val="1"/>
              </a:ext>
            </a:extLst>
          </p:cNvPr>
          <p:cNvSpPr/>
          <p:nvPr/>
        </p:nvSpPr>
        <p:spPr>
          <a:xfrm>
            <a:off x="0" y="0"/>
            <a:ext cx="402300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172" name="PlaceHolder 1"/>
          <p:cNvSpPr>
            <a:spLocks noGrp="1"/>
          </p:cNvSpPr>
          <p:nvPr>
            <p:ph type="body"/>
          </p:nvPr>
        </p:nvSpPr>
        <p:spPr>
          <a:xfrm>
            <a:off x="282960" y="293760"/>
            <a:ext cx="3472200" cy="634608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173" name="PlaceHolder 2"/>
          <p:cNvSpPr>
            <a:spLocks noGrp="1"/>
          </p:cNvSpPr>
          <p:nvPr>
            <p:ph type="dt" idx="28"/>
          </p:nvPr>
        </p:nvSpPr>
        <p:spPr>
          <a:xfrm>
            <a:off x="4480560" y="6355080"/>
            <a:ext cx="100764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74" name="PlaceHolder 3"/>
          <p:cNvSpPr>
            <a:spLocks noGrp="1"/>
          </p:cNvSpPr>
          <p:nvPr>
            <p:ph type="ftr" idx="29"/>
          </p:nvPr>
        </p:nvSpPr>
        <p:spPr>
          <a:xfrm>
            <a:off x="5488560" y="6355080"/>
            <a:ext cx="516888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75" name="PlaceHolder 4"/>
          <p:cNvSpPr>
            <a:spLocks noGrp="1"/>
          </p:cNvSpPr>
          <p:nvPr>
            <p:ph type="sldNum" idx="30"/>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176" name="Conector recto 5">
            <a:extLst>
              <a:ext uri="{C183D7F6-B498-43B3-948B-1728B52AA6E4}">
                <adec:decorative xmlns:adec="http://schemas.microsoft.com/office/drawing/2017/decorative" val="1"/>
              </a:ext>
            </a:extLst>
          </p:cNvPr>
          <p:cNvCxnSpPr/>
          <p:nvPr/>
        </p:nvCxnSpPr>
        <p:spPr>
          <a:xfrm>
            <a:off x="4572000" y="1938240"/>
            <a:ext cx="540360" cy="360"/>
          </a:xfrm>
          <a:prstGeom prst="straightConnector1">
            <a:avLst/>
          </a:prstGeom>
          <a:ln w="12600">
            <a:solidFill>
              <a:srgbClr val="ffffff"/>
            </a:solidFill>
            <a:miter/>
          </a:ln>
        </p:spPr>
      </p:cxnSp>
      <p:sp>
        <p:nvSpPr>
          <p:cNvPr id="177" name="PlaceHolder 5"/>
          <p:cNvSpPr>
            <a:spLocks noGrp="1"/>
          </p:cNvSpPr>
          <p:nvPr>
            <p:ph type="body"/>
          </p:nvPr>
        </p:nvSpPr>
        <p:spPr>
          <a:xfrm>
            <a:off x="4480560" y="2103120"/>
            <a:ext cx="7184880" cy="423324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78" name="PlaceHolder 6"/>
          <p:cNvSpPr>
            <a:spLocks noGrp="1"/>
          </p:cNvSpPr>
          <p:nvPr>
            <p:ph type="title"/>
          </p:nvPr>
        </p:nvSpPr>
        <p:spPr>
          <a:xfrm>
            <a:off x="4480560" y="548640"/>
            <a:ext cx="7184880" cy="11336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71" r:id="rId3"/>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grpSp>
        <p:nvGrpSpPr>
          <p:cNvPr id="181" name="Grupo 7">
            <a:extLst>
              <a:ext uri="{C183D7F6-B498-43B3-948B-1728B52AA6E4}">
                <adec:decorative xmlns:adec="http://schemas.microsoft.com/office/drawing/2017/decorative" val="1"/>
              </a:ext>
            </a:extLst>
          </p:cNvPr>
          <p:cNvGrpSpPr/>
          <p:nvPr/>
        </p:nvGrpSpPr>
        <p:grpSpPr>
          <a:xfrm>
            <a:off x="-22320" y="-58320"/>
            <a:ext cx="2535120" cy="3223800"/>
            <a:chOff x="-22320" y="-58320"/>
            <a:chExt cx="2535120" cy="3223800"/>
          </a:xfrm>
        </p:grpSpPr>
        <p:grpSp>
          <p:nvGrpSpPr>
            <p:cNvPr id="182" name="Grupo 8">
              <a:extLst>
                <a:ext uri="{C183D7F6-B498-43B3-948B-1728B52AA6E4}">
                  <adec:decorative xmlns:adec="http://schemas.microsoft.com/office/drawing/2017/decorative" val="1"/>
                </a:ext>
              </a:extLst>
            </p:cNvPr>
            <p:cNvGrpSpPr/>
            <p:nvPr/>
          </p:nvGrpSpPr>
          <p:grpSpPr>
            <a:xfrm>
              <a:off x="-22320" y="-58320"/>
              <a:ext cx="2535120" cy="2527200"/>
              <a:chOff x="-22320" y="-58320"/>
              <a:chExt cx="2535120" cy="2527200"/>
            </a:xfrm>
          </p:grpSpPr>
          <p:grpSp>
            <p:nvGrpSpPr>
              <p:cNvPr id="183" name="Grupo 14">
                <a:extLst>
                  <a:ext uri="{C183D7F6-B498-43B3-948B-1728B52AA6E4}">
                    <adec:decorative xmlns:adec="http://schemas.microsoft.com/office/drawing/2017/decorative" val="1"/>
                  </a:ext>
                </a:extLst>
              </p:cNvPr>
              <p:cNvGrpSpPr/>
              <p:nvPr/>
            </p:nvGrpSpPr>
            <p:grpSpPr>
              <a:xfrm>
                <a:off x="573480" y="532080"/>
                <a:ext cx="1663200" cy="1663560"/>
                <a:chOff x="573480" y="532080"/>
                <a:chExt cx="1663200" cy="1663560"/>
              </a:xfrm>
            </p:grpSpPr>
            <p:cxnSp>
              <p:nvCxnSpPr>
                <p:cNvPr id="184" name="Conector recto 18">
                  <a:extLst>
                    <a:ext uri="{C183D7F6-B498-43B3-948B-1728B52AA6E4}">
                      <adec:decorative xmlns:adec="http://schemas.microsoft.com/office/drawing/2017/decorative" val="1"/>
                    </a:ext>
                  </a:extLst>
                </p:cNvPr>
                <p:cNvCxnSpPr/>
                <p:nvPr/>
              </p:nvCxnSpPr>
              <p:spPr>
                <a:xfrm>
                  <a:off x="610560" y="570960"/>
                  <a:ext cx="1562040" cy="1562040"/>
                </a:xfrm>
                <a:prstGeom prst="straightConnector1">
                  <a:avLst/>
                </a:prstGeom>
                <a:ln w="12600">
                  <a:solidFill>
                    <a:srgbClr val="ffffff"/>
                  </a:solidFill>
                  <a:miter/>
                </a:ln>
              </p:spPr>
            </p:cxnSp>
            <p:cxnSp>
              <p:nvCxnSpPr>
                <p:cNvPr id="185" name="Conector recto 19">
                  <a:extLst>
                    <a:ext uri="{C183D7F6-B498-43B3-948B-1728B52AA6E4}">
                      <adec:decorative xmlns:adec="http://schemas.microsoft.com/office/drawing/2017/decorative" val="1"/>
                    </a:ext>
                  </a:extLst>
                </p:cNvPr>
                <p:cNvCxnSpPr/>
                <p:nvPr/>
              </p:nvCxnSpPr>
              <p:spPr>
                <a:xfrm flipH="1">
                  <a:off x="991440" y="950760"/>
                  <a:ext cx="1245600" cy="1245240"/>
                </a:xfrm>
                <a:prstGeom prst="straightConnector1">
                  <a:avLst/>
                </a:prstGeom>
                <a:ln w="12600">
                  <a:solidFill>
                    <a:srgbClr val="ffffff"/>
                  </a:solidFill>
                  <a:miter/>
                </a:ln>
              </p:spPr>
            </p:cxnSp>
            <p:sp>
              <p:nvSpPr>
                <p:cNvPr id="186" name="Rectángulo 30">
                  <a:extLst>
                    <a:ext uri="{C183D7F6-B498-43B3-948B-1728B52AA6E4}">
                      <adec:decorative xmlns:adec="http://schemas.microsoft.com/office/drawing/2017/decorative" val="1"/>
                    </a:ext>
                  </a:extLst>
                </p:cNvPr>
                <p:cNvSpPr/>
                <p:nvPr/>
              </p:nvSpPr>
              <p:spPr>
                <a:xfrm flipV="1" rot="16200000">
                  <a:off x="626040" y="584640"/>
                  <a:ext cx="987480" cy="987480"/>
                </a:xfrm>
                <a:custGeom>
                  <a:avLst/>
                  <a:gdLst>
                    <a:gd name="textAreaLeft" fmla="*/ 0 w 987480"/>
                    <a:gd name="textAreaRight" fmla="*/ 987840 w 987480"/>
                    <a:gd name="textAreaTop" fmla="*/ -360 h 987480"/>
                    <a:gd name="textAreaBottom" fmla="*/ 98748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187" name="Rectángulo 30">
                  <a:extLst>
                    <a:ext uri="{C183D7F6-B498-43B3-948B-1728B52AA6E4}">
                      <adec:decorative xmlns:adec="http://schemas.microsoft.com/office/drawing/2017/decorative" val="1"/>
                    </a:ext>
                  </a:extLst>
                </p:cNvPr>
                <p:cNvSpPr/>
                <p:nvPr/>
              </p:nvSpPr>
              <p:spPr>
                <a:xfrm flipV="1" rot="16200000">
                  <a:off x="573480" y="531720"/>
                  <a:ext cx="605880" cy="605880"/>
                </a:xfrm>
                <a:custGeom>
                  <a:avLst/>
                  <a:gdLst>
                    <a:gd name="textAreaLeft" fmla="*/ 0 w 605880"/>
                    <a:gd name="textAreaRight" fmla="*/ 606240 w 605880"/>
                    <a:gd name="textAreaTop" fmla="*/ -360 h 605880"/>
                    <a:gd name="textAreaBottom" fmla="*/ 60588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188" name="Grupo 15">
                <a:extLst>
                  <a:ext uri="{C183D7F6-B498-43B3-948B-1728B52AA6E4}">
                    <adec:decorative xmlns:adec="http://schemas.microsoft.com/office/drawing/2017/decorative" val="1"/>
                  </a:ext>
                </a:extLst>
              </p:cNvPr>
              <p:cNvGrpSpPr/>
              <p:nvPr/>
            </p:nvGrpSpPr>
            <p:grpSpPr>
              <a:xfrm>
                <a:off x="-22320" y="-58320"/>
                <a:ext cx="2535120" cy="2527200"/>
                <a:chOff x="-22320" y="-58320"/>
                <a:chExt cx="2535120" cy="2527200"/>
              </a:xfrm>
            </p:grpSpPr>
            <p:sp>
              <p:nvSpPr>
                <p:cNvPr id="189" name="Forma libre: Forma 101">
                  <a:extLst>
                    <a:ext uri="{C183D7F6-B498-43B3-948B-1728B52AA6E4}">
                      <adec:decorative xmlns:adec="http://schemas.microsoft.com/office/drawing/2017/decorative" val="1"/>
                    </a:ext>
                  </a:extLst>
                </p:cNvPr>
                <p:cNvSpPr/>
                <p:nvPr/>
              </p:nvSpPr>
              <p:spPr>
                <a:xfrm flipV="1" rot="8100000">
                  <a:off x="1116360" y="-5400"/>
                  <a:ext cx="892440" cy="1794600"/>
                </a:xfrm>
                <a:custGeom>
                  <a:avLst/>
                  <a:gdLst>
                    <a:gd name="textAreaLeft" fmla="*/ 0 w 892440"/>
                    <a:gd name="textAreaRight" fmla="*/ 892800 w 892440"/>
                    <a:gd name="textAreaTop" fmla="*/ -360 h 1794600"/>
                    <a:gd name="textAreaBottom" fmla="*/ 179460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90" name="Forma libre: Forma 102">
                  <a:extLst>
                    <a:ext uri="{C183D7F6-B498-43B3-948B-1728B52AA6E4}">
                      <adec:decorative xmlns:adec="http://schemas.microsoft.com/office/drawing/2017/decorative" val="1"/>
                    </a:ext>
                  </a:extLst>
                </p:cNvPr>
                <p:cNvSpPr/>
                <p:nvPr/>
              </p:nvSpPr>
              <p:spPr>
                <a:xfrm flipV="1" rot="8100000">
                  <a:off x="480960" y="620640"/>
                  <a:ext cx="893160" cy="1794600"/>
                </a:xfrm>
                <a:custGeom>
                  <a:avLst/>
                  <a:gdLst>
                    <a:gd name="textAreaLeft" fmla="*/ 0 w 893160"/>
                    <a:gd name="textAreaRight" fmla="*/ 893520 w 893160"/>
                    <a:gd name="textAreaTop" fmla="*/ -360 h 1794600"/>
                    <a:gd name="textAreaBottom" fmla="*/ 179460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91" name="Grupo 9">
              <a:extLst>
                <a:ext uri="{C183D7F6-B498-43B3-948B-1728B52AA6E4}">
                  <adec:decorative xmlns:adec="http://schemas.microsoft.com/office/drawing/2017/decorative" val="1"/>
                </a:ext>
              </a:extLst>
            </p:cNvPr>
            <p:cNvGrpSpPr/>
            <p:nvPr/>
          </p:nvGrpSpPr>
          <p:grpSpPr>
            <a:xfrm>
              <a:off x="576360" y="2531520"/>
              <a:ext cx="1861920" cy="633960"/>
              <a:chOff x="576360" y="2531520"/>
              <a:chExt cx="1861920" cy="633960"/>
            </a:xfrm>
          </p:grpSpPr>
          <p:grpSp>
            <p:nvGrpSpPr>
              <p:cNvPr id="192" name="Grupo 10">
                <a:extLst>
                  <a:ext uri="{C183D7F6-B498-43B3-948B-1728B52AA6E4}">
                    <adec:decorative xmlns:adec="http://schemas.microsoft.com/office/drawing/2017/decorative" val="1"/>
                  </a:ext>
                </a:extLst>
              </p:cNvPr>
              <p:cNvGrpSpPr/>
              <p:nvPr/>
            </p:nvGrpSpPr>
            <p:grpSpPr>
              <a:xfrm>
                <a:off x="576360" y="2531520"/>
                <a:ext cx="1418760" cy="633960"/>
                <a:chOff x="576360" y="2531520"/>
                <a:chExt cx="1418760" cy="633960"/>
              </a:xfrm>
            </p:grpSpPr>
            <p:sp>
              <p:nvSpPr>
                <p:cNvPr id="193" name="Forma libre 68">
                  <a:extLst>
                    <a:ext uri="{C183D7F6-B498-43B3-948B-1728B52AA6E4}">
                      <adec:decorative xmlns:adec="http://schemas.microsoft.com/office/drawing/2017/decorative" val="1"/>
                    </a:ext>
                  </a:extLst>
                </p:cNvPr>
                <p:cNvSpPr/>
                <p:nvPr/>
              </p:nvSpPr>
              <p:spPr>
                <a:xfrm flipV="1" rot="5400000">
                  <a:off x="1126440" y="198108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94" name="Forma libre 69">
                  <a:extLst>
                    <a:ext uri="{C183D7F6-B498-43B3-948B-1728B52AA6E4}">
                      <adec:decorative xmlns:adec="http://schemas.microsoft.com/office/drawing/2017/decorative" val="1"/>
                    </a:ext>
                  </a:extLst>
                </p:cNvPr>
                <p:cNvSpPr/>
                <p:nvPr/>
              </p:nvSpPr>
              <p:spPr>
                <a:xfrm flipV="1" rot="5400000">
                  <a:off x="1128600" y="2298960"/>
                  <a:ext cx="313920" cy="1418760"/>
                </a:xfrm>
                <a:custGeom>
                  <a:avLst/>
                  <a:gdLst>
                    <a:gd name="textAreaLeft" fmla="*/ 0 w 313920"/>
                    <a:gd name="textAreaRight" fmla="*/ 314280 w 313920"/>
                    <a:gd name="textAreaTop" fmla="*/ -360 h 1418760"/>
                    <a:gd name="textAreaBottom" fmla="*/ 141876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195" name="Línea 70">
                <a:extLst>
                  <a:ext uri="{C183D7F6-B498-43B3-948B-1728B52AA6E4}">
                    <adec:decorative xmlns:adec="http://schemas.microsoft.com/office/drawing/2017/decorative" val="1"/>
                  </a:ext>
                </a:extLst>
              </p:cNvPr>
              <p:cNvSpPr/>
              <p:nvPr/>
            </p:nvSpPr>
            <p:spPr>
              <a:xfrm flipH="1">
                <a:off x="576360" y="2850840"/>
                <a:ext cx="186192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cxnSp>
        <p:nvCxnSpPr>
          <p:cNvPr id="196" name="Conector recto 37">
            <a:extLst>
              <a:ext uri="{C183D7F6-B498-43B3-948B-1728B52AA6E4}">
                <adec:decorative xmlns:adec="http://schemas.microsoft.com/office/drawing/2017/decorative" val="1"/>
              </a:ext>
            </a:extLst>
          </p:cNvPr>
          <p:cNvCxnSpPr/>
          <p:nvPr/>
        </p:nvCxnSpPr>
        <p:spPr>
          <a:xfrm>
            <a:off x="3657600" y="4690440"/>
            <a:ext cx="540360" cy="360"/>
          </a:xfrm>
          <a:prstGeom prst="straightConnector1">
            <a:avLst/>
          </a:prstGeom>
          <a:ln w="12600">
            <a:solidFill>
              <a:srgbClr val="ffffff"/>
            </a:solidFill>
            <a:miter/>
          </a:ln>
        </p:spPr>
      </p:cxnSp>
      <p:grpSp>
        <p:nvGrpSpPr>
          <p:cNvPr id="197" name="Grupo 49">
            <a:extLst>
              <a:ext uri="{C183D7F6-B498-43B3-948B-1728B52AA6E4}">
                <adec:decorative xmlns:adec="http://schemas.microsoft.com/office/drawing/2017/decorative" val="1"/>
              </a:ext>
            </a:extLst>
          </p:cNvPr>
          <p:cNvGrpSpPr/>
          <p:nvPr/>
        </p:nvGrpSpPr>
        <p:grpSpPr>
          <a:xfrm>
            <a:off x="-38880" y="3721680"/>
            <a:ext cx="2535120" cy="3223800"/>
            <a:chOff x="-38880" y="3721680"/>
            <a:chExt cx="2535120" cy="3223800"/>
          </a:xfrm>
        </p:grpSpPr>
        <p:grpSp>
          <p:nvGrpSpPr>
            <p:cNvPr id="198" name="Grupo 50">
              <a:extLst>
                <a:ext uri="{C183D7F6-B498-43B3-948B-1728B52AA6E4}">
                  <adec:decorative xmlns:adec="http://schemas.microsoft.com/office/drawing/2017/decorative" val="1"/>
                </a:ext>
              </a:extLst>
            </p:cNvPr>
            <p:cNvGrpSpPr/>
            <p:nvPr/>
          </p:nvGrpSpPr>
          <p:grpSpPr>
            <a:xfrm>
              <a:off x="-38880" y="4416840"/>
              <a:ext cx="2535120" cy="2528640"/>
              <a:chOff x="-38880" y="4416840"/>
              <a:chExt cx="2535120" cy="2528640"/>
            </a:xfrm>
          </p:grpSpPr>
          <p:grpSp>
            <p:nvGrpSpPr>
              <p:cNvPr id="199" name="Grupo 56">
                <a:extLst>
                  <a:ext uri="{C183D7F6-B498-43B3-948B-1728B52AA6E4}">
                    <adec:decorative xmlns:adec="http://schemas.microsoft.com/office/drawing/2017/decorative" val="1"/>
                  </a:ext>
                </a:extLst>
              </p:cNvPr>
              <p:cNvGrpSpPr/>
              <p:nvPr/>
            </p:nvGrpSpPr>
            <p:grpSpPr>
              <a:xfrm>
                <a:off x="556920" y="4690440"/>
                <a:ext cx="1662840" cy="1662480"/>
                <a:chOff x="556920" y="4690440"/>
                <a:chExt cx="1662840" cy="1662480"/>
              </a:xfrm>
            </p:grpSpPr>
            <p:cxnSp>
              <p:nvCxnSpPr>
                <p:cNvPr id="200" name="Conector recto 60">
                  <a:extLst>
                    <a:ext uri="{C183D7F6-B498-43B3-948B-1728B52AA6E4}">
                      <adec:decorative xmlns:adec="http://schemas.microsoft.com/office/drawing/2017/decorative" val="1"/>
                    </a:ext>
                  </a:extLst>
                </p:cNvPr>
                <p:cNvCxnSpPr/>
                <p:nvPr/>
              </p:nvCxnSpPr>
              <p:spPr>
                <a:xfrm flipV="1">
                  <a:off x="594000" y="4753440"/>
                  <a:ext cx="1562040" cy="1562040"/>
                </a:xfrm>
                <a:prstGeom prst="straightConnector1">
                  <a:avLst/>
                </a:prstGeom>
                <a:ln w="12600">
                  <a:solidFill>
                    <a:srgbClr val="ffffff"/>
                  </a:solidFill>
                  <a:miter/>
                </a:ln>
              </p:spPr>
            </p:cxnSp>
            <p:cxnSp>
              <p:nvCxnSpPr>
                <p:cNvPr id="201" name="Conector recto 61">
                  <a:extLst>
                    <a:ext uri="{C183D7F6-B498-43B3-948B-1728B52AA6E4}">
                      <adec:decorative xmlns:adec="http://schemas.microsoft.com/office/drawing/2017/decorative" val="1"/>
                    </a:ext>
                  </a:extLst>
                </p:cNvPr>
                <p:cNvCxnSpPr/>
                <p:nvPr/>
              </p:nvCxnSpPr>
              <p:spPr>
                <a:xfrm flipH="1" flipV="1">
                  <a:off x="974880" y="4690440"/>
                  <a:ext cx="1245240" cy="1245600"/>
                </a:xfrm>
                <a:prstGeom prst="straightConnector1">
                  <a:avLst/>
                </a:prstGeom>
                <a:ln w="12600">
                  <a:solidFill>
                    <a:srgbClr val="ffffff"/>
                  </a:solidFill>
                  <a:miter/>
                </a:ln>
              </p:spPr>
            </p:cxnSp>
            <p:sp>
              <p:nvSpPr>
                <p:cNvPr id="202" name="Rectángulo 30">
                  <a:extLst>
                    <a:ext uri="{C183D7F6-B498-43B3-948B-1728B52AA6E4}">
                      <adec:decorative xmlns:adec="http://schemas.microsoft.com/office/drawing/2017/decorative" val="1"/>
                    </a:ext>
                  </a:extLst>
                </p:cNvPr>
                <p:cNvSpPr/>
                <p:nvPr/>
              </p:nvSpPr>
              <p:spPr>
                <a:xfrm rot="5400000">
                  <a:off x="609480" y="531252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203" name="Rectángulo 30">
                  <a:extLst>
                    <a:ext uri="{C183D7F6-B498-43B3-948B-1728B52AA6E4}">
                      <adec:decorative xmlns:adec="http://schemas.microsoft.com/office/drawing/2017/decorative" val="1"/>
                    </a:ext>
                  </a:extLst>
                </p:cNvPr>
                <p:cNvSpPr/>
                <p:nvPr/>
              </p:nvSpPr>
              <p:spPr>
                <a:xfrm rot="5400000">
                  <a:off x="556560" y="574704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204" name="Grupo 57">
                <a:extLst>
                  <a:ext uri="{C183D7F6-B498-43B3-948B-1728B52AA6E4}">
                    <adec:decorative xmlns:adec="http://schemas.microsoft.com/office/drawing/2017/decorative" val="1"/>
                  </a:ext>
                </a:extLst>
              </p:cNvPr>
              <p:cNvGrpSpPr/>
              <p:nvPr/>
            </p:nvGrpSpPr>
            <p:grpSpPr>
              <a:xfrm>
                <a:off x="-38880" y="4416840"/>
                <a:ext cx="2535120" cy="2528640"/>
                <a:chOff x="-38880" y="4416840"/>
                <a:chExt cx="2535120" cy="2528640"/>
              </a:xfrm>
            </p:grpSpPr>
            <p:sp>
              <p:nvSpPr>
                <p:cNvPr id="205" name="Forma libre: Forma 116">
                  <a:extLst>
                    <a:ext uri="{C183D7F6-B498-43B3-948B-1728B52AA6E4}">
                      <adec:decorative xmlns:adec="http://schemas.microsoft.com/office/drawing/2017/decorative" val="1"/>
                    </a:ext>
                  </a:extLst>
                </p:cNvPr>
                <p:cNvSpPr/>
                <p:nvPr/>
              </p:nvSpPr>
              <p:spPr>
                <a:xfrm rot="13500000">
                  <a:off x="1099800" y="509796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206" name="Forma libre: Forma 117">
                  <a:extLst>
                    <a:ext uri="{C183D7F6-B498-43B3-948B-1728B52AA6E4}">
                      <adec:decorative xmlns:adec="http://schemas.microsoft.com/office/drawing/2017/decorative" val="1"/>
                    </a:ext>
                  </a:extLst>
                </p:cNvPr>
                <p:cNvSpPr/>
                <p:nvPr/>
              </p:nvSpPr>
              <p:spPr>
                <a:xfrm rot="13500000">
                  <a:off x="464760" y="446976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207" name="Grupo 51">
              <a:extLst>
                <a:ext uri="{C183D7F6-B498-43B3-948B-1728B52AA6E4}">
                  <adec:decorative xmlns:adec="http://schemas.microsoft.com/office/drawing/2017/decorative" val="1"/>
                </a:ext>
              </a:extLst>
            </p:cNvPr>
            <p:cNvGrpSpPr/>
            <p:nvPr/>
          </p:nvGrpSpPr>
          <p:grpSpPr>
            <a:xfrm>
              <a:off x="559440" y="3721680"/>
              <a:ext cx="1862280" cy="632880"/>
              <a:chOff x="559440" y="3721680"/>
              <a:chExt cx="1862280" cy="632880"/>
            </a:xfrm>
          </p:grpSpPr>
          <p:grpSp>
            <p:nvGrpSpPr>
              <p:cNvPr id="208" name="Grupo 52">
                <a:extLst>
                  <a:ext uri="{C183D7F6-B498-43B3-948B-1728B52AA6E4}">
                    <adec:decorative xmlns:adec="http://schemas.microsoft.com/office/drawing/2017/decorative" val="1"/>
                  </a:ext>
                </a:extLst>
              </p:cNvPr>
              <p:cNvGrpSpPr/>
              <p:nvPr/>
            </p:nvGrpSpPr>
            <p:grpSpPr>
              <a:xfrm>
                <a:off x="559800" y="3721680"/>
                <a:ext cx="1418760" cy="632880"/>
                <a:chOff x="559800" y="3721680"/>
                <a:chExt cx="1418760" cy="632880"/>
              </a:xfrm>
            </p:grpSpPr>
            <p:sp>
              <p:nvSpPr>
                <p:cNvPr id="209" name="Forma libre 68">
                  <a:extLst>
                    <a:ext uri="{C183D7F6-B498-43B3-948B-1728B52AA6E4}">
                      <adec:decorative xmlns:adec="http://schemas.microsoft.com/office/drawing/2017/decorative" val="1"/>
                    </a:ext>
                  </a:extLst>
                </p:cNvPr>
                <p:cNvSpPr/>
                <p:nvPr/>
              </p:nvSpPr>
              <p:spPr>
                <a:xfrm rot="16200000">
                  <a:off x="1109880" y="34858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210" name="Forma libre 69">
                  <a:extLst>
                    <a:ext uri="{C183D7F6-B498-43B3-948B-1728B52AA6E4}">
                      <adec:decorative xmlns:adec="http://schemas.microsoft.com/office/drawing/2017/decorative" val="1"/>
                    </a:ext>
                  </a:extLst>
                </p:cNvPr>
                <p:cNvSpPr/>
                <p:nvPr/>
              </p:nvSpPr>
              <p:spPr>
                <a:xfrm rot="16200000">
                  <a:off x="1112040" y="316908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211" name="Línea 70">
                <a:extLst>
                  <a:ext uri="{C183D7F6-B498-43B3-948B-1728B52AA6E4}">
                    <adec:decorative xmlns:adec="http://schemas.microsoft.com/office/drawing/2017/decorative" val="1"/>
                  </a:ext>
                </a:extLst>
              </p:cNvPr>
              <p:cNvSpPr/>
              <p:nvPr/>
            </p:nvSpPr>
            <p:spPr>
              <a:xfrm flipH="1">
                <a:off x="559440" y="4035240"/>
                <a:ext cx="186228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sp>
        <p:nvSpPr>
          <p:cNvPr id="212" name="PlaceHolder 1"/>
          <p:cNvSpPr>
            <a:spLocks noGrp="1"/>
          </p:cNvSpPr>
          <p:nvPr>
            <p:ph type="title"/>
          </p:nvPr>
        </p:nvSpPr>
        <p:spPr>
          <a:xfrm>
            <a:off x="3474720" y="854280"/>
            <a:ext cx="7876080" cy="3592440"/>
          </a:xfrm>
          <a:prstGeom prst="rect">
            <a:avLst/>
          </a:prstGeom>
          <a:noFill/>
          <a:ln w="0">
            <a:noFill/>
          </a:ln>
        </p:spPr>
        <p:txBody>
          <a:bodyPr lIns="91440" rIns="91440" tIns="45720" bIns="45720" anchor="b">
            <a:normAutofit/>
          </a:bodyPr>
          <a:p>
            <a:pPr indent="0"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73" r:id="rId2"/>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15" name="Rectángulo 2">
            <a:extLst>
              <a:ext uri="{C183D7F6-B498-43B3-948B-1728B52AA6E4}">
                <adec:decorative xmlns:adec="http://schemas.microsoft.com/office/drawing/2017/decorative" val="1"/>
              </a:ext>
            </a:extLst>
          </p:cNvPr>
          <p:cNvSpPr/>
          <p:nvPr/>
        </p:nvSpPr>
        <p:spPr>
          <a:xfrm>
            <a:off x="8130240" y="0"/>
            <a:ext cx="406152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216" name="PlaceHolder 1"/>
          <p:cNvSpPr>
            <a:spLocks noGrp="1"/>
          </p:cNvSpPr>
          <p:nvPr>
            <p:ph type="body"/>
          </p:nvPr>
        </p:nvSpPr>
        <p:spPr>
          <a:xfrm>
            <a:off x="8417520" y="266760"/>
            <a:ext cx="3525120" cy="632412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217" name="PlaceHolder 2"/>
          <p:cNvSpPr>
            <a:spLocks noGrp="1"/>
          </p:cNvSpPr>
          <p:nvPr>
            <p:ph type="dt" idx="31"/>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218" name="PlaceHolder 3"/>
          <p:cNvSpPr>
            <a:spLocks noGrp="1"/>
          </p:cNvSpPr>
          <p:nvPr>
            <p:ph type="ftr" idx="32"/>
          </p:nvPr>
        </p:nvSpPr>
        <p:spPr>
          <a:xfrm>
            <a:off x="2011680" y="6355080"/>
            <a:ext cx="424260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219" name="PlaceHolder 4"/>
          <p:cNvSpPr>
            <a:spLocks noGrp="1"/>
          </p:cNvSpPr>
          <p:nvPr>
            <p:ph type="sldNum" idx="33"/>
          </p:nvPr>
        </p:nvSpPr>
        <p:spPr>
          <a:xfrm>
            <a:off x="6486120" y="6355080"/>
            <a:ext cx="129204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220" name="PlaceHolder 5"/>
          <p:cNvSpPr>
            <a:spLocks noGrp="1"/>
          </p:cNvSpPr>
          <p:nvPr>
            <p:ph type="body"/>
          </p:nvPr>
        </p:nvSpPr>
        <p:spPr>
          <a:xfrm>
            <a:off x="612720" y="1645920"/>
            <a:ext cx="7040520" cy="466308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221" name="PlaceHolder 6"/>
          <p:cNvSpPr>
            <a:spLocks noGrp="1"/>
          </p:cNvSpPr>
          <p:nvPr>
            <p:ph type="title"/>
          </p:nvPr>
        </p:nvSpPr>
        <p:spPr>
          <a:xfrm>
            <a:off x="612720" y="493920"/>
            <a:ext cx="7040520" cy="93240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75" r:id="rId3"/>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24" name="Rectángulo 2">
            <a:extLst>
              <a:ext uri="{C183D7F6-B498-43B3-948B-1728B52AA6E4}">
                <adec:decorative xmlns:adec="http://schemas.microsoft.com/office/drawing/2017/decorative" val="1"/>
              </a:ext>
            </a:extLst>
          </p:cNvPr>
          <p:cNvSpPr/>
          <p:nvPr/>
        </p:nvSpPr>
        <p:spPr>
          <a:xfrm>
            <a:off x="0" y="0"/>
            <a:ext cx="661104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225" name="PlaceHolder 1"/>
          <p:cNvSpPr>
            <a:spLocks noGrp="1"/>
          </p:cNvSpPr>
          <p:nvPr>
            <p:ph type="body"/>
          </p:nvPr>
        </p:nvSpPr>
        <p:spPr>
          <a:xfrm>
            <a:off x="239400" y="293040"/>
            <a:ext cx="6139080" cy="627156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226" name="PlaceHolder 2"/>
          <p:cNvSpPr>
            <a:spLocks noGrp="1"/>
          </p:cNvSpPr>
          <p:nvPr>
            <p:ph type="dt" idx="34"/>
          </p:nvPr>
        </p:nvSpPr>
        <p:spPr>
          <a:xfrm>
            <a:off x="7253640" y="6355080"/>
            <a:ext cx="82908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227" name="PlaceHolder 3"/>
          <p:cNvSpPr>
            <a:spLocks noGrp="1"/>
          </p:cNvSpPr>
          <p:nvPr>
            <p:ph type="ftr" idx="35"/>
          </p:nvPr>
        </p:nvSpPr>
        <p:spPr>
          <a:xfrm>
            <a:off x="7923240" y="6355080"/>
            <a:ext cx="302328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228" name="PlaceHolder 4"/>
          <p:cNvSpPr>
            <a:spLocks noGrp="1"/>
          </p:cNvSpPr>
          <p:nvPr>
            <p:ph type="sldNum" idx="36"/>
          </p:nvPr>
        </p:nvSpPr>
        <p:spPr>
          <a:xfrm>
            <a:off x="11021400" y="6355080"/>
            <a:ext cx="64404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229" name="PlaceHolder 5"/>
          <p:cNvSpPr>
            <a:spLocks noGrp="1"/>
          </p:cNvSpPr>
          <p:nvPr>
            <p:ph type="body"/>
          </p:nvPr>
        </p:nvSpPr>
        <p:spPr>
          <a:xfrm>
            <a:off x="7253640" y="2194560"/>
            <a:ext cx="4362120" cy="409536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230" name="PlaceHolder 6"/>
          <p:cNvSpPr>
            <a:spLocks noGrp="1"/>
          </p:cNvSpPr>
          <p:nvPr>
            <p:ph type="title"/>
          </p:nvPr>
        </p:nvSpPr>
        <p:spPr>
          <a:xfrm>
            <a:off x="7254000" y="457200"/>
            <a:ext cx="4361400" cy="152676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77" r:id="rId3"/>
    <p:sldLayoutId id="2147483678" r:id="rId4"/>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33" name="Rectángulo 2">
            <a:extLst>
              <a:ext uri="{C183D7F6-B498-43B3-948B-1728B52AA6E4}">
                <adec:decorative xmlns:adec="http://schemas.microsoft.com/office/drawing/2017/decorative" val="1"/>
              </a:ext>
            </a:extLst>
          </p:cNvPr>
          <p:cNvSpPr/>
          <p:nvPr/>
        </p:nvSpPr>
        <p:spPr>
          <a:xfrm>
            <a:off x="5580360" y="0"/>
            <a:ext cx="661104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234" name="PlaceHolder 1"/>
          <p:cNvSpPr>
            <a:spLocks noGrp="1"/>
          </p:cNvSpPr>
          <p:nvPr>
            <p:ph type="body"/>
          </p:nvPr>
        </p:nvSpPr>
        <p:spPr>
          <a:xfrm>
            <a:off x="5823720" y="223200"/>
            <a:ext cx="6117480" cy="641124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235" name="PlaceHolder 2"/>
          <p:cNvSpPr>
            <a:spLocks noGrp="1"/>
          </p:cNvSpPr>
          <p:nvPr>
            <p:ph type="dt" idx="37"/>
          </p:nvPr>
        </p:nvSpPr>
        <p:spPr>
          <a:xfrm>
            <a:off x="612720" y="6355080"/>
            <a:ext cx="5331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236" name="PlaceHolder 3"/>
          <p:cNvSpPr>
            <a:spLocks noGrp="1"/>
          </p:cNvSpPr>
          <p:nvPr>
            <p:ph type="ftr" idx="38"/>
          </p:nvPr>
        </p:nvSpPr>
        <p:spPr>
          <a:xfrm>
            <a:off x="1281600" y="6355080"/>
            <a:ext cx="302328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237" name="PlaceHolder 4"/>
          <p:cNvSpPr>
            <a:spLocks noGrp="1"/>
          </p:cNvSpPr>
          <p:nvPr>
            <p:ph type="sldNum" idx="39"/>
          </p:nvPr>
        </p:nvSpPr>
        <p:spPr>
          <a:xfrm>
            <a:off x="4169520" y="6355080"/>
            <a:ext cx="93924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238" name="PlaceHolder 5"/>
          <p:cNvSpPr>
            <a:spLocks noGrp="1"/>
          </p:cNvSpPr>
          <p:nvPr>
            <p:ph type="body"/>
          </p:nvPr>
        </p:nvSpPr>
        <p:spPr>
          <a:xfrm>
            <a:off x="613080" y="2194560"/>
            <a:ext cx="4360680" cy="409536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239" name="PlaceHolder 6"/>
          <p:cNvSpPr>
            <a:spLocks noGrp="1"/>
          </p:cNvSpPr>
          <p:nvPr>
            <p:ph type="title"/>
          </p:nvPr>
        </p:nvSpPr>
        <p:spPr>
          <a:xfrm>
            <a:off x="612720" y="457200"/>
            <a:ext cx="4361400" cy="152676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80" r:id="rId3"/>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42" name="Rectángulo 2">
            <a:extLst>
              <a:ext uri="{C183D7F6-B498-43B3-948B-1728B52AA6E4}">
                <adec:decorative xmlns:adec="http://schemas.microsoft.com/office/drawing/2017/decorative" val="1"/>
              </a:ext>
            </a:extLst>
          </p:cNvPr>
          <p:cNvSpPr/>
          <p:nvPr/>
        </p:nvSpPr>
        <p:spPr>
          <a:xfrm>
            <a:off x="0" y="0"/>
            <a:ext cx="653256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243" name="PlaceHolder 1"/>
          <p:cNvSpPr>
            <a:spLocks noGrp="1"/>
          </p:cNvSpPr>
          <p:nvPr>
            <p:ph type="body"/>
          </p:nvPr>
        </p:nvSpPr>
        <p:spPr>
          <a:xfrm>
            <a:off x="207000" y="234000"/>
            <a:ext cx="6084720" cy="638964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244" name="PlaceHolder 2"/>
          <p:cNvSpPr>
            <a:spLocks noGrp="1"/>
          </p:cNvSpPr>
          <p:nvPr>
            <p:ph type="dt" idx="40"/>
          </p:nvPr>
        </p:nvSpPr>
        <p:spPr>
          <a:xfrm>
            <a:off x="7094520" y="6355080"/>
            <a:ext cx="62352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245" name="PlaceHolder 3"/>
          <p:cNvSpPr>
            <a:spLocks noGrp="1"/>
          </p:cNvSpPr>
          <p:nvPr>
            <p:ph type="ftr" idx="41"/>
          </p:nvPr>
        </p:nvSpPr>
        <p:spPr>
          <a:xfrm>
            <a:off x="7718400" y="6355080"/>
            <a:ext cx="32745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246" name="PlaceHolder 4"/>
          <p:cNvSpPr>
            <a:spLocks noGrp="1"/>
          </p:cNvSpPr>
          <p:nvPr>
            <p:ph type="sldNum" idx="42"/>
          </p:nvPr>
        </p:nvSpPr>
        <p:spPr>
          <a:xfrm>
            <a:off x="11253240" y="6355080"/>
            <a:ext cx="41220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247" name="PlaceHolder 5"/>
          <p:cNvSpPr>
            <a:spLocks noGrp="1"/>
          </p:cNvSpPr>
          <p:nvPr>
            <p:ph type="body"/>
          </p:nvPr>
        </p:nvSpPr>
        <p:spPr>
          <a:xfrm>
            <a:off x="7099560" y="1417320"/>
            <a:ext cx="4512240" cy="498312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248" name="PlaceHolder 6"/>
          <p:cNvSpPr>
            <a:spLocks noGrp="1"/>
          </p:cNvSpPr>
          <p:nvPr>
            <p:ph type="title"/>
          </p:nvPr>
        </p:nvSpPr>
        <p:spPr>
          <a:xfrm>
            <a:off x="7094520" y="320040"/>
            <a:ext cx="4522680" cy="93240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82" r:id="rId3"/>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51" name="Rectángulo 2">
            <a:extLst>
              <a:ext uri="{C183D7F6-B498-43B3-948B-1728B52AA6E4}">
                <adec:decorative xmlns:adec="http://schemas.microsoft.com/office/drawing/2017/decorative" val="1"/>
              </a:ext>
            </a:extLst>
          </p:cNvPr>
          <p:cNvSpPr/>
          <p:nvPr/>
        </p:nvSpPr>
        <p:spPr>
          <a:xfrm>
            <a:off x="5917680" y="0"/>
            <a:ext cx="627408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252" name="PlaceHolder 1"/>
          <p:cNvSpPr>
            <a:spLocks noGrp="1"/>
          </p:cNvSpPr>
          <p:nvPr>
            <p:ph type="body"/>
          </p:nvPr>
        </p:nvSpPr>
        <p:spPr>
          <a:xfrm>
            <a:off x="6275880" y="320040"/>
            <a:ext cx="5578200" cy="623268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253" name="PlaceHolder 2"/>
          <p:cNvSpPr>
            <a:spLocks noGrp="1"/>
          </p:cNvSpPr>
          <p:nvPr>
            <p:ph type="dt" idx="43"/>
          </p:nvPr>
        </p:nvSpPr>
        <p:spPr>
          <a:xfrm>
            <a:off x="612720" y="6355080"/>
            <a:ext cx="4719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254" name="PlaceHolder 3"/>
          <p:cNvSpPr>
            <a:spLocks noGrp="1"/>
          </p:cNvSpPr>
          <p:nvPr>
            <p:ph type="ftr" idx="44"/>
          </p:nvPr>
        </p:nvSpPr>
        <p:spPr>
          <a:xfrm>
            <a:off x="1467000" y="6355080"/>
            <a:ext cx="313740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255" name="PlaceHolder 4"/>
          <p:cNvSpPr>
            <a:spLocks noGrp="1"/>
          </p:cNvSpPr>
          <p:nvPr>
            <p:ph type="sldNum" idx="45"/>
          </p:nvPr>
        </p:nvSpPr>
        <p:spPr>
          <a:xfrm>
            <a:off x="4681800" y="6355080"/>
            <a:ext cx="8895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256" name="PlaceHolder 5"/>
          <p:cNvSpPr>
            <a:spLocks noGrp="1"/>
          </p:cNvSpPr>
          <p:nvPr>
            <p:ph type="body"/>
          </p:nvPr>
        </p:nvSpPr>
        <p:spPr>
          <a:xfrm>
            <a:off x="612720" y="1417320"/>
            <a:ext cx="4845960" cy="493740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257" name="PlaceHolder 6"/>
          <p:cNvSpPr>
            <a:spLocks noGrp="1"/>
          </p:cNvSpPr>
          <p:nvPr>
            <p:ph type="title"/>
          </p:nvPr>
        </p:nvSpPr>
        <p:spPr>
          <a:xfrm>
            <a:off x="612720" y="320040"/>
            <a:ext cx="4845960" cy="93240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84" r:id="rId3"/>
  </p:sldLayoutIdLst>
</p:sldMaster>
</file>

<file path=ppt/slideMasters/slideMaster1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60" name="Rectángulo 2">
            <a:extLst>
              <a:ext uri="{C183D7F6-B498-43B3-948B-1728B52AA6E4}">
                <adec:decorative xmlns:adec="http://schemas.microsoft.com/office/drawing/2017/decorative" val="1"/>
              </a:ext>
            </a:extLst>
          </p:cNvPr>
          <p:cNvSpPr/>
          <p:nvPr/>
        </p:nvSpPr>
        <p:spPr>
          <a:xfrm>
            <a:off x="0" y="0"/>
            <a:ext cx="758376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261" name="PlaceHolder 1"/>
          <p:cNvSpPr>
            <a:spLocks noGrp="1"/>
          </p:cNvSpPr>
          <p:nvPr>
            <p:ph type="body"/>
          </p:nvPr>
        </p:nvSpPr>
        <p:spPr>
          <a:xfrm>
            <a:off x="239400" y="282960"/>
            <a:ext cx="7064640" cy="630252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262" name="PlaceHolder 2"/>
          <p:cNvSpPr>
            <a:spLocks noGrp="1"/>
          </p:cNvSpPr>
          <p:nvPr>
            <p:ph type="dt" idx="46"/>
          </p:nvPr>
        </p:nvSpPr>
        <p:spPr>
          <a:xfrm>
            <a:off x="8041320" y="6355080"/>
            <a:ext cx="49284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263" name="PlaceHolder 3"/>
          <p:cNvSpPr>
            <a:spLocks noGrp="1"/>
          </p:cNvSpPr>
          <p:nvPr>
            <p:ph type="ftr" idx="47"/>
          </p:nvPr>
        </p:nvSpPr>
        <p:spPr>
          <a:xfrm>
            <a:off x="8406360" y="6355080"/>
            <a:ext cx="268200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264" name="PlaceHolder 4"/>
          <p:cNvSpPr>
            <a:spLocks noGrp="1"/>
          </p:cNvSpPr>
          <p:nvPr>
            <p:ph type="sldNum" idx="48"/>
          </p:nvPr>
        </p:nvSpPr>
        <p:spPr>
          <a:xfrm>
            <a:off x="11116440" y="6355080"/>
            <a:ext cx="44892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265" name="PlaceHolder 5"/>
          <p:cNvSpPr>
            <a:spLocks noGrp="1"/>
          </p:cNvSpPr>
          <p:nvPr>
            <p:ph type="body"/>
          </p:nvPr>
        </p:nvSpPr>
        <p:spPr>
          <a:xfrm>
            <a:off x="8046720" y="2212920"/>
            <a:ext cx="3401280" cy="413604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266" name="PlaceHolder 6"/>
          <p:cNvSpPr>
            <a:spLocks noGrp="1"/>
          </p:cNvSpPr>
          <p:nvPr>
            <p:ph type="title"/>
          </p:nvPr>
        </p:nvSpPr>
        <p:spPr>
          <a:xfrm>
            <a:off x="8046720" y="502920"/>
            <a:ext cx="3401280" cy="1526760"/>
          </a:xfrm>
          <a:prstGeom prst="rect">
            <a:avLst/>
          </a:prstGeom>
          <a:noFill/>
          <a:ln w="0">
            <a:noFill/>
          </a:ln>
        </p:spPr>
        <p:txBody>
          <a:bodyPr lIns="91440" rIns="91440" tIns="45720" bIns="45720" anchor="b">
            <a:normAutofit fontScale="81242"/>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86" r:id="rId3"/>
  </p:sldLayoutIdLst>
</p:sldMaster>
</file>

<file path=ppt/slideMasters/slideMaster1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69" name="Rectángulo 2">
            <a:extLst>
              <a:ext uri="{C183D7F6-B498-43B3-948B-1728B52AA6E4}">
                <adec:decorative xmlns:adec="http://schemas.microsoft.com/office/drawing/2017/decorative" val="1"/>
              </a:ext>
            </a:extLst>
          </p:cNvPr>
          <p:cNvSpPr/>
          <p:nvPr/>
        </p:nvSpPr>
        <p:spPr>
          <a:xfrm>
            <a:off x="4761720" y="0"/>
            <a:ext cx="743004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270" name="PlaceHolder 1"/>
          <p:cNvSpPr>
            <a:spLocks noGrp="1"/>
          </p:cNvSpPr>
          <p:nvPr>
            <p:ph type="body"/>
          </p:nvPr>
        </p:nvSpPr>
        <p:spPr>
          <a:xfrm>
            <a:off x="4985280" y="227880"/>
            <a:ext cx="6988680" cy="640224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271" name="PlaceHolder 2"/>
          <p:cNvSpPr>
            <a:spLocks noGrp="1"/>
          </p:cNvSpPr>
          <p:nvPr>
            <p:ph type="dt" idx="49"/>
          </p:nvPr>
        </p:nvSpPr>
        <p:spPr>
          <a:xfrm>
            <a:off x="457200" y="6355080"/>
            <a:ext cx="72360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272" name="PlaceHolder 3"/>
          <p:cNvSpPr>
            <a:spLocks noGrp="1"/>
          </p:cNvSpPr>
          <p:nvPr>
            <p:ph type="ftr" idx="50"/>
          </p:nvPr>
        </p:nvSpPr>
        <p:spPr>
          <a:xfrm>
            <a:off x="852840" y="6355080"/>
            <a:ext cx="26103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273" name="PlaceHolder 4"/>
          <p:cNvSpPr>
            <a:spLocks noGrp="1"/>
          </p:cNvSpPr>
          <p:nvPr>
            <p:ph type="sldNum" idx="51"/>
          </p:nvPr>
        </p:nvSpPr>
        <p:spPr>
          <a:xfrm>
            <a:off x="3231720" y="6355080"/>
            <a:ext cx="73044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274" name="PlaceHolder 5"/>
          <p:cNvSpPr>
            <a:spLocks noGrp="1"/>
          </p:cNvSpPr>
          <p:nvPr>
            <p:ph type="body"/>
          </p:nvPr>
        </p:nvSpPr>
        <p:spPr>
          <a:xfrm>
            <a:off x="461880" y="2212920"/>
            <a:ext cx="3391920" cy="409536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275" name="PlaceHolder 6"/>
          <p:cNvSpPr>
            <a:spLocks noGrp="1"/>
          </p:cNvSpPr>
          <p:nvPr>
            <p:ph type="title"/>
          </p:nvPr>
        </p:nvSpPr>
        <p:spPr>
          <a:xfrm>
            <a:off x="457200" y="502920"/>
            <a:ext cx="3401280" cy="1526760"/>
          </a:xfrm>
          <a:prstGeom prst="rect">
            <a:avLst/>
          </a:prstGeom>
          <a:noFill/>
          <a:ln w="0">
            <a:noFill/>
          </a:ln>
        </p:spPr>
        <p:txBody>
          <a:bodyPr lIns="91440" rIns="91440" tIns="45720" bIns="45720" anchor="b">
            <a:normAutofit fontScale="81242"/>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88" r:id="rId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87" name="PlaceHolder 1"/>
          <p:cNvSpPr>
            <a:spLocks noGrp="1"/>
          </p:cNvSpPr>
          <p:nvPr>
            <p:ph type="dt" idx="1"/>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88" name="PlaceHolder 2"/>
          <p:cNvSpPr>
            <a:spLocks noGrp="1"/>
          </p:cNvSpPr>
          <p:nvPr>
            <p:ph type="ftr" idx="2"/>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89" name="PlaceHolder 3"/>
          <p:cNvSpPr>
            <a:spLocks noGrp="1"/>
          </p:cNvSpPr>
          <p:nvPr>
            <p:ph type="sldNum" idx="3"/>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90" name="PlaceHolder 4"/>
          <p:cNvSpPr>
            <a:spLocks noGrp="1"/>
          </p:cNvSpPr>
          <p:nvPr>
            <p:ph type="body"/>
          </p:nvPr>
        </p:nvSpPr>
        <p:spPr>
          <a:xfrm>
            <a:off x="612720" y="548640"/>
            <a:ext cx="11063880" cy="5760360"/>
          </a:xfrm>
          <a:prstGeom prst="rect">
            <a:avLst/>
          </a:prstGeom>
          <a:noFill/>
          <a:ln w="0">
            <a:noFill/>
          </a:ln>
        </p:spPr>
        <p:txBody>
          <a:bodyPr lIns="91440" rIns="91440" tIns="45720" bIns="45720" anchor="t">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a:t>
            </a:r>
            <a:r>
              <a:rPr b="0" lang="es" sz="1800" spc="49" strike="noStrike">
                <a:solidFill>
                  <a:schemeClr val="dk1">
                    <a:lumMod val="65000"/>
                    <a:lumOff val="35000"/>
                  </a:schemeClr>
                </a:solidFill>
                <a:latin typeface="Avenir Next LT Pro"/>
              </a:rPr>
              <a:t>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91" name="PlaceHolder 5"/>
          <p:cNvSpPr>
            <a:spLocks noGrp="1"/>
          </p:cNvSpPr>
          <p:nvPr>
            <p:ph type="title"/>
          </p:nvPr>
        </p:nvSpPr>
        <p:spPr>
          <a:xfrm>
            <a:off x="841320" y="-1325880"/>
            <a:ext cx="10515240" cy="1325520"/>
          </a:xfrm>
          <a:prstGeom prst="rect">
            <a:avLst/>
          </a:prstGeom>
          <a:noFill/>
          <a:ln w="0">
            <a:noFill/>
          </a:ln>
        </p:spPr>
        <p:txBody>
          <a:bodyPr lIns="91440" rIns="91440" tIns="45720" bIns="45720" anchor="ctr">
            <a:norm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a:t>
            </a:r>
            <a:r>
              <a:rPr b="0" lang="es" sz="3200" spc="-1" strike="noStrike" cap="all">
                <a:solidFill>
                  <a:schemeClr val="dk1">
                    <a:lumMod val="75000"/>
                    <a:lumOff val="25000"/>
                  </a:schemeClr>
                </a:solidFill>
                <a:latin typeface="바탕"/>
                <a:ea typeface="바탕"/>
              </a:rPr>
              <a:t>clic </a:t>
            </a:r>
            <a:r>
              <a:rPr b="0" lang="es" sz="3200" spc="-1" strike="noStrike" cap="all">
                <a:solidFill>
                  <a:schemeClr val="dk1">
                    <a:lumMod val="75000"/>
                    <a:lumOff val="25000"/>
                  </a:schemeClr>
                </a:solidFill>
                <a:latin typeface="바탕"/>
                <a:ea typeface="바탕"/>
              </a:rPr>
              <a:t>para </a:t>
            </a:r>
            <a:r>
              <a:rPr b="0" lang="es" sz="3200" spc="-1" strike="noStrike" cap="all">
                <a:solidFill>
                  <a:schemeClr val="dk1">
                    <a:lumMod val="75000"/>
                    <a:lumOff val="25000"/>
                  </a:schemeClr>
                </a:solidFill>
                <a:latin typeface="바탕"/>
                <a:ea typeface="바탕"/>
              </a:rPr>
              <a:t>modi</a:t>
            </a:r>
            <a:r>
              <a:rPr b="0" lang="es" sz="3200" spc="-1" strike="noStrike" cap="all">
                <a:solidFill>
                  <a:schemeClr val="dk1">
                    <a:lumMod val="75000"/>
                    <a:lumOff val="25000"/>
                  </a:schemeClr>
                </a:solidFill>
                <a:latin typeface="바탕"/>
                <a:ea typeface="바탕"/>
              </a:rPr>
              <a:t>ficar </a:t>
            </a:r>
            <a:r>
              <a:rPr b="0" lang="es" sz="3200" spc="-1" strike="noStrike" cap="all">
                <a:solidFill>
                  <a:schemeClr val="dk1">
                    <a:lumMod val="75000"/>
                    <a:lumOff val="25000"/>
                  </a:schemeClr>
                </a:solidFill>
                <a:latin typeface="바탕"/>
                <a:ea typeface="바탕"/>
              </a:rPr>
              <a:t>el </a:t>
            </a:r>
            <a:r>
              <a:rPr b="0" lang="es" sz="3200" spc="-1" strike="noStrike" cap="all">
                <a:solidFill>
                  <a:schemeClr val="dk1">
                    <a:lumMod val="75000"/>
                    <a:lumOff val="25000"/>
                  </a:schemeClr>
                </a:solidFill>
                <a:latin typeface="바탕"/>
                <a:ea typeface="바탕"/>
              </a:rPr>
              <a:t>estil</a:t>
            </a:r>
            <a:r>
              <a:rPr b="0" lang="es" sz="3200" spc="-1" strike="noStrike" cap="all">
                <a:solidFill>
                  <a:schemeClr val="dk1">
                    <a:lumMod val="75000"/>
                    <a:lumOff val="25000"/>
                  </a:schemeClr>
                </a:solidFill>
                <a:latin typeface="바탕"/>
                <a:ea typeface="바탕"/>
              </a:rPr>
              <a:t>o de </a:t>
            </a:r>
            <a:r>
              <a:rPr b="0" lang="es" sz="3200" spc="-1" strike="noStrike" cap="all">
                <a:solidFill>
                  <a:schemeClr val="dk1">
                    <a:lumMod val="75000"/>
                    <a:lumOff val="25000"/>
                  </a:schemeClr>
                </a:solidFill>
                <a:latin typeface="바탕"/>
                <a:ea typeface="바탕"/>
              </a:rPr>
              <a:t>títul</a:t>
            </a:r>
            <a:r>
              <a:rPr b="0" lang="es" sz="3200" spc="-1" strike="noStrike" cap="all">
                <a:solidFill>
                  <a:schemeClr val="dk1">
                    <a:lumMod val="75000"/>
                    <a:lumOff val="25000"/>
                  </a:schemeClr>
                </a:solidFill>
                <a:latin typeface="바탕"/>
                <a:ea typeface="바탕"/>
              </a:rPr>
              <a:t>o del </a:t>
            </a:r>
            <a:r>
              <a:rPr b="0" lang="es" sz="3200" spc="-1" strike="noStrike" cap="all">
                <a:solidFill>
                  <a:schemeClr val="dk1">
                    <a:lumMod val="75000"/>
                    <a:lumOff val="25000"/>
                  </a:schemeClr>
                </a:solidFill>
                <a:latin typeface="바탕"/>
                <a:ea typeface="바탕"/>
              </a:rPr>
              <a:t>patr</a:t>
            </a:r>
            <a:r>
              <a:rPr b="0" lang="es" sz="3200" spc="-1" strike="noStrike" cap="all">
                <a:solidFill>
                  <a:schemeClr val="dk1">
                    <a:lumMod val="75000"/>
                    <a:lumOff val="25000"/>
                  </a:schemeClr>
                </a:solidFill>
                <a:latin typeface="바탕"/>
                <a:ea typeface="바탕"/>
              </a:rPr>
              <a:t>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Masters/slideMaster2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78" name="Rectángulo 2">
            <a:extLst>
              <a:ext uri="{C183D7F6-B498-43B3-948B-1728B52AA6E4}">
                <adec:decorative xmlns:adec="http://schemas.microsoft.com/office/drawing/2017/decorative" val="1"/>
              </a:ext>
            </a:extLst>
          </p:cNvPr>
          <p:cNvSpPr/>
          <p:nvPr/>
        </p:nvSpPr>
        <p:spPr>
          <a:xfrm>
            <a:off x="0" y="0"/>
            <a:ext cx="778104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279" name="PlaceHolder 1"/>
          <p:cNvSpPr>
            <a:spLocks noGrp="1"/>
          </p:cNvSpPr>
          <p:nvPr>
            <p:ph type="body"/>
          </p:nvPr>
        </p:nvSpPr>
        <p:spPr>
          <a:xfrm>
            <a:off x="228600" y="197280"/>
            <a:ext cx="7314840" cy="644256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280" name="PlaceHolder 2"/>
          <p:cNvSpPr>
            <a:spLocks noGrp="1"/>
          </p:cNvSpPr>
          <p:nvPr>
            <p:ph type="dt" idx="52"/>
          </p:nvPr>
        </p:nvSpPr>
        <p:spPr>
          <a:xfrm>
            <a:off x="8229600" y="6355080"/>
            <a:ext cx="56052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281" name="PlaceHolder 3"/>
          <p:cNvSpPr>
            <a:spLocks noGrp="1"/>
          </p:cNvSpPr>
          <p:nvPr>
            <p:ph type="ftr" idx="53"/>
          </p:nvPr>
        </p:nvSpPr>
        <p:spPr>
          <a:xfrm>
            <a:off x="8737920" y="6355080"/>
            <a:ext cx="245772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282" name="PlaceHolder 4"/>
          <p:cNvSpPr>
            <a:spLocks noGrp="1"/>
          </p:cNvSpPr>
          <p:nvPr>
            <p:ph type="sldNum" idx="54"/>
          </p:nvPr>
        </p:nvSpPr>
        <p:spPr>
          <a:xfrm>
            <a:off x="11262600" y="6355080"/>
            <a:ext cx="40284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283" name="PlaceHolder 5"/>
          <p:cNvSpPr>
            <a:spLocks noGrp="1"/>
          </p:cNvSpPr>
          <p:nvPr>
            <p:ph type="body"/>
          </p:nvPr>
        </p:nvSpPr>
        <p:spPr>
          <a:xfrm>
            <a:off x="8229600" y="3154680"/>
            <a:ext cx="3474360" cy="2953080"/>
          </a:xfrm>
          <a:prstGeom prst="rect">
            <a:avLst/>
          </a:prstGeom>
          <a:noFill/>
          <a:ln w="0">
            <a:noFill/>
          </a:ln>
        </p:spPr>
        <p:txBody>
          <a:bodyPr lIns="91440" rIns="91440" tIns="45720" bIns="45720" anchor="t">
            <a:normAutofit/>
          </a:bodyPr>
          <a:p>
            <a:pPr indent="0" defTabSz="914400">
              <a:lnSpc>
                <a:spcPct val="150000"/>
              </a:lnSpc>
              <a:spcBef>
                <a:spcPts val="499"/>
              </a:spcBef>
              <a:buNone/>
              <a:tabLst>
                <a:tab algn="l" pos="0"/>
              </a:tabLst>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22860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marL="457200" indent="0" defTabSz="914400">
              <a:lnSpc>
                <a:spcPct val="150000"/>
              </a:lnSpc>
              <a:spcBef>
                <a:spcPts val="499"/>
              </a:spcBef>
              <a:buNone/>
              <a:tabLst>
                <a:tab algn="l" pos="0"/>
              </a:tabLst>
            </a:pPr>
            <a:r>
              <a:rPr b="0" lang="es" sz="1800" spc="49" strike="noStrike">
                <a:solidFill>
                  <a:schemeClr val="dk1">
                    <a:lumMod val="65000"/>
                    <a:lumOff val="35000"/>
                  </a:schemeClr>
                </a:solidFill>
                <a:latin typeface="Avenir Next LT Pro"/>
              </a:rPr>
              <a:t>Tercer nivel</a:t>
            </a:r>
            <a:endParaRPr b="0" lang="en-US" sz="1800" spc="49" strike="noStrike">
              <a:solidFill>
                <a:schemeClr val="dk1">
                  <a:lumMod val="65000"/>
                  <a:lumOff val="35000"/>
                </a:schemeClr>
              </a:solidFill>
              <a:latin typeface="Avenir Next LT Pro"/>
            </a:endParaRPr>
          </a:p>
          <a:p>
            <a:pPr marL="68580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marL="914400" indent="0" defTabSz="914400">
              <a:lnSpc>
                <a:spcPct val="150000"/>
              </a:lnSpc>
              <a:spcBef>
                <a:spcPts val="499"/>
              </a:spcBef>
              <a:buNone/>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284" name="PlaceHolder 6"/>
          <p:cNvSpPr>
            <a:spLocks noGrp="1"/>
          </p:cNvSpPr>
          <p:nvPr>
            <p:ph type="title"/>
          </p:nvPr>
        </p:nvSpPr>
        <p:spPr>
          <a:xfrm>
            <a:off x="8229600" y="1078920"/>
            <a:ext cx="3474360" cy="194256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90" r:id="rId3"/>
  </p:sldLayoutIdLst>
</p:sldMaster>
</file>

<file path=ppt/slideMasters/slideMaster2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87" name="Rectángulo 2">
            <a:extLst>
              <a:ext uri="{C183D7F6-B498-43B3-948B-1728B52AA6E4}">
                <adec:decorative xmlns:adec="http://schemas.microsoft.com/office/drawing/2017/decorative" val="1"/>
              </a:ext>
            </a:extLst>
          </p:cNvPr>
          <p:cNvSpPr/>
          <p:nvPr/>
        </p:nvSpPr>
        <p:spPr>
          <a:xfrm>
            <a:off x="0" y="0"/>
            <a:ext cx="12191760" cy="4634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288" name="PlaceHolder 1"/>
          <p:cNvSpPr>
            <a:spLocks noGrp="1"/>
          </p:cNvSpPr>
          <p:nvPr>
            <p:ph type="body"/>
          </p:nvPr>
        </p:nvSpPr>
        <p:spPr>
          <a:xfrm>
            <a:off x="250200" y="248400"/>
            <a:ext cx="11701800" cy="410544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289" name="PlaceHolder 2"/>
          <p:cNvSpPr>
            <a:spLocks noGrp="1"/>
          </p:cNvSpPr>
          <p:nvPr>
            <p:ph type="dt" idx="55"/>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290" name="PlaceHolder 3"/>
          <p:cNvSpPr>
            <a:spLocks noGrp="1"/>
          </p:cNvSpPr>
          <p:nvPr>
            <p:ph type="ftr" idx="56"/>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291" name="PlaceHolder 4"/>
          <p:cNvSpPr>
            <a:spLocks noGrp="1"/>
          </p:cNvSpPr>
          <p:nvPr>
            <p:ph type="sldNum" idx="57"/>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292" name="Conector recto 11"/>
          <p:cNvCxnSpPr/>
          <p:nvPr/>
        </p:nvCxnSpPr>
        <p:spPr>
          <a:xfrm>
            <a:off x="4772880" y="5437080"/>
            <a:ext cx="360" cy="540360"/>
          </a:xfrm>
          <a:prstGeom prst="straightConnector1">
            <a:avLst/>
          </a:prstGeom>
          <a:ln w="12600">
            <a:solidFill>
              <a:srgbClr val="ffffff"/>
            </a:solidFill>
            <a:miter/>
          </a:ln>
        </p:spPr>
      </p:cxnSp>
      <p:sp>
        <p:nvSpPr>
          <p:cNvPr id="293" name="PlaceHolder 5"/>
          <p:cNvSpPr>
            <a:spLocks noGrp="1"/>
          </p:cNvSpPr>
          <p:nvPr>
            <p:ph type="body"/>
          </p:nvPr>
        </p:nvSpPr>
        <p:spPr>
          <a:xfrm>
            <a:off x="5349240" y="5012280"/>
            <a:ext cx="6369840" cy="1389960"/>
          </a:xfrm>
          <a:prstGeom prst="rect">
            <a:avLst/>
          </a:prstGeom>
          <a:noFill/>
          <a:ln w="0">
            <a:noFill/>
          </a:ln>
        </p:spPr>
        <p:txBody>
          <a:bodyPr lIns="91440" rIns="91440" tIns="45720" bIns="45720" anchor="t">
            <a:noAutofit/>
          </a:bodyPr>
          <a:p>
            <a:pPr indent="0" defTabSz="914400">
              <a:lnSpc>
                <a:spcPct val="150000"/>
              </a:lnSpc>
              <a:spcBef>
                <a:spcPts val="499"/>
              </a:spcBef>
              <a:buNone/>
              <a:tabLst>
                <a:tab algn="l" pos="0"/>
              </a:tabLst>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22860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marL="457200" indent="0" defTabSz="914400">
              <a:lnSpc>
                <a:spcPct val="150000"/>
              </a:lnSpc>
              <a:spcBef>
                <a:spcPts val="499"/>
              </a:spcBef>
              <a:buNone/>
              <a:tabLst>
                <a:tab algn="l" pos="0"/>
              </a:tabLst>
            </a:pPr>
            <a:r>
              <a:rPr b="0" lang="es" sz="1800" spc="49" strike="noStrike">
                <a:solidFill>
                  <a:schemeClr val="dk1">
                    <a:lumMod val="65000"/>
                    <a:lumOff val="35000"/>
                  </a:schemeClr>
                </a:solidFill>
                <a:latin typeface="Avenir Next LT Pro"/>
              </a:rPr>
              <a:t>Tercer nivel</a:t>
            </a:r>
            <a:endParaRPr b="0" lang="en-US" sz="1800" spc="49" strike="noStrike">
              <a:solidFill>
                <a:schemeClr val="dk1">
                  <a:lumMod val="65000"/>
                  <a:lumOff val="35000"/>
                </a:schemeClr>
              </a:solidFill>
              <a:latin typeface="Avenir Next LT Pro"/>
            </a:endParaRPr>
          </a:p>
          <a:p>
            <a:pPr marL="68580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marL="914400" indent="0" defTabSz="914400">
              <a:lnSpc>
                <a:spcPct val="150000"/>
              </a:lnSpc>
              <a:spcBef>
                <a:spcPts val="499"/>
              </a:spcBef>
              <a:buNone/>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294" name="PlaceHolder 6"/>
          <p:cNvSpPr>
            <a:spLocks noGrp="1"/>
          </p:cNvSpPr>
          <p:nvPr>
            <p:ph type="title"/>
          </p:nvPr>
        </p:nvSpPr>
        <p:spPr>
          <a:xfrm>
            <a:off x="457200" y="5012280"/>
            <a:ext cx="3739680" cy="1389960"/>
          </a:xfrm>
          <a:prstGeom prst="rect">
            <a:avLst/>
          </a:prstGeom>
          <a:noFill/>
          <a:ln w="0">
            <a:noFill/>
          </a:ln>
        </p:spPr>
        <p:txBody>
          <a:bodyPr lIns="91440" rIns="91440" tIns="45720" bIns="45720" anchor="t">
            <a:normAutofit fontScale="81242" lnSpcReduction="10000"/>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92" r:id="rId3"/>
  </p:sldLayoutIdLst>
</p:sldMaster>
</file>

<file path=ppt/slideMasters/slideMaster2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97" name="Rectángulo 2">
            <a:extLst>
              <a:ext uri="{C183D7F6-B498-43B3-948B-1728B52AA6E4}">
                <adec:decorative xmlns:adec="http://schemas.microsoft.com/office/drawing/2017/decorative" val="1"/>
              </a:ext>
            </a:extLst>
          </p:cNvPr>
          <p:cNvSpPr/>
          <p:nvPr/>
        </p:nvSpPr>
        <p:spPr>
          <a:xfrm>
            <a:off x="0" y="0"/>
            <a:ext cx="12191760" cy="37778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298" name="PlaceHolder 1"/>
          <p:cNvSpPr>
            <a:spLocks noGrp="1"/>
          </p:cNvSpPr>
          <p:nvPr>
            <p:ph type="body"/>
          </p:nvPr>
        </p:nvSpPr>
        <p:spPr>
          <a:xfrm>
            <a:off x="457200" y="457200"/>
            <a:ext cx="11274120" cy="288000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299" name="PlaceHolder 2"/>
          <p:cNvSpPr>
            <a:spLocks noGrp="1"/>
          </p:cNvSpPr>
          <p:nvPr>
            <p:ph type="dt" idx="58"/>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n-US" sz="1000" spc="-1" strike="noStrike">
                <a:solidFill>
                  <a:schemeClr val="dk1">
                    <a:lumMod val="65000"/>
                    <a:lumOff val="35000"/>
                  </a:schemeClr>
                </a:solidFill>
                <a:latin typeface="Goudy Old Style"/>
              </a:defRPr>
            </a:lvl1pPr>
          </a:lstStyle>
          <a:p>
            <a:pPr indent="0" defTabSz="914400">
              <a:lnSpc>
                <a:spcPct val="100000"/>
              </a:lnSpc>
              <a:buNone/>
            </a:pPr>
            <a:r>
              <a:rPr b="0" lang="en-U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300" name="PlaceHolder 3"/>
          <p:cNvSpPr>
            <a:spLocks noGrp="1"/>
          </p:cNvSpPr>
          <p:nvPr>
            <p:ph type="ftr" idx="59"/>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301" name="PlaceHolder 4"/>
          <p:cNvSpPr>
            <a:spLocks noGrp="1"/>
          </p:cNvSpPr>
          <p:nvPr>
            <p:ph type="sldNum" idx="60"/>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302" name="Conector recto 8"/>
          <p:cNvCxnSpPr/>
          <p:nvPr/>
        </p:nvCxnSpPr>
        <p:spPr>
          <a:xfrm>
            <a:off x="3687120" y="4903920"/>
            <a:ext cx="360" cy="540360"/>
          </a:xfrm>
          <a:prstGeom prst="straightConnector1">
            <a:avLst/>
          </a:prstGeom>
          <a:ln w="12600">
            <a:solidFill>
              <a:srgbClr val="ffffff"/>
            </a:solidFill>
            <a:miter/>
          </a:ln>
        </p:spPr>
      </p:cxnSp>
      <p:sp>
        <p:nvSpPr>
          <p:cNvPr id="303" name="PlaceHolder 5"/>
          <p:cNvSpPr>
            <a:spLocks noGrp="1"/>
          </p:cNvSpPr>
          <p:nvPr>
            <p:ph type="body"/>
          </p:nvPr>
        </p:nvSpPr>
        <p:spPr>
          <a:xfrm>
            <a:off x="3977640" y="4162320"/>
            <a:ext cx="7741440" cy="2239920"/>
          </a:xfrm>
          <a:prstGeom prst="rect">
            <a:avLst/>
          </a:prstGeom>
          <a:noFill/>
          <a:ln w="0">
            <a:noFill/>
          </a:ln>
        </p:spPr>
        <p:txBody>
          <a:bodyPr lIns="91440" rIns="91440" tIns="45720" bIns="45720" anchor="t">
            <a:noAutofit/>
          </a:bodyPr>
          <a:p>
            <a:pPr marL="285840" indent="-28584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22860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743040" indent="-28584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68580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085760" indent="-1713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304" name="PlaceHolder 6"/>
          <p:cNvSpPr>
            <a:spLocks noGrp="1"/>
          </p:cNvSpPr>
          <p:nvPr>
            <p:ph type="title"/>
          </p:nvPr>
        </p:nvSpPr>
        <p:spPr>
          <a:xfrm>
            <a:off x="457200" y="4162320"/>
            <a:ext cx="2953080" cy="1892520"/>
          </a:xfrm>
          <a:prstGeom prst="rect">
            <a:avLst/>
          </a:prstGeom>
          <a:noFill/>
          <a:ln w="0">
            <a:noFill/>
          </a:ln>
        </p:spPr>
        <p:txBody>
          <a:bodyPr lIns="91440" rIns="91440" tIns="45720" bIns="45720" anchor="t">
            <a:normAutofit fontScale="81242"/>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94" r:id="rId3"/>
  </p:sldLayoutIdLst>
</p:sldMaster>
</file>

<file path=ppt/slideMasters/slideMaster2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grpSp>
        <p:nvGrpSpPr>
          <p:cNvPr id="307" name="Grupo 3">
            <a:extLst>
              <a:ext uri="{C183D7F6-B498-43B3-948B-1728B52AA6E4}">
                <adec:decorative xmlns:adec="http://schemas.microsoft.com/office/drawing/2017/decorative" val="1"/>
              </a:ext>
            </a:extLst>
          </p:cNvPr>
          <p:cNvGrpSpPr/>
          <p:nvPr/>
        </p:nvGrpSpPr>
        <p:grpSpPr>
          <a:xfrm>
            <a:off x="8490600" y="363600"/>
            <a:ext cx="3740760" cy="5936040"/>
            <a:chOff x="8490600" y="363600"/>
            <a:chExt cx="3740760" cy="5936040"/>
          </a:xfrm>
        </p:grpSpPr>
        <p:grpSp>
          <p:nvGrpSpPr>
            <p:cNvPr id="308" name="Grupo 4">
              <a:extLst>
                <a:ext uri="{C183D7F6-B498-43B3-948B-1728B52AA6E4}">
                  <adec:decorative xmlns:adec="http://schemas.microsoft.com/office/drawing/2017/decorative" val="1"/>
                </a:ext>
              </a:extLst>
            </p:cNvPr>
            <p:cNvGrpSpPr/>
            <p:nvPr/>
          </p:nvGrpSpPr>
          <p:grpSpPr>
            <a:xfrm>
              <a:off x="8490600" y="363600"/>
              <a:ext cx="3552120" cy="3551040"/>
              <a:chOff x="8490600" y="363600"/>
              <a:chExt cx="3552120" cy="3551040"/>
            </a:xfrm>
          </p:grpSpPr>
          <p:sp>
            <p:nvSpPr>
              <p:cNvPr id="309" name="Forma libre 64">
                <a:extLst>
                  <a:ext uri="{C183D7F6-B498-43B3-948B-1728B52AA6E4}">
                    <adec:decorative xmlns:adec="http://schemas.microsoft.com/office/drawing/2017/decorative" val="1"/>
                  </a:ext>
                </a:extLst>
              </p:cNvPr>
              <p:cNvSpPr/>
              <p:nvPr/>
            </p:nvSpPr>
            <p:spPr>
              <a:xfrm flipV="1" rot="8100000">
                <a:off x="8768160" y="17276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10" name="Forma libre 81">
                <a:extLst>
                  <a:ext uri="{C183D7F6-B498-43B3-948B-1728B52AA6E4}">
                    <adec:decorative xmlns:adec="http://schemas.microsoft.com/office/drawing/2017/decorative" val="1"/>
                  </a:ext>
                </a:extLst>
              </p:cNvPr>
              <p:cNvSpPr/>
              <p:nvPr/>
            </p:nvSpPr>
            <p:spPr>
              <a:xfrm flipV="1" rot="8100000">
                <a:off x="9307080" y="22665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11" name="Forma libre 61">
                <a:extLst>
                  <a:ext uri="{C183D7F6-B498-43B3-948B-1728B52AA6E4}">
                    <adec:decorative xmlns:adec="http://schemas.microsoft.com/office/drawing/2017/decorative" val="1"/>
                  </a:ext>
                </a:extLst>
              </p:cNvPr>
              <p:cNvSpPr/>
              <p:nvPr/>
            </p:nvSpPr>
            <p:spPr>
              <a:xfrm flipV="1" rot="8100000">
                <a:off x="9636840" y="8589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12" name="Forma libre 78">
                <a:extLst>
                  <a:ext uri="{C183D7F6-B498-43B3-948B-1728B52AA6E4}">
                    <adec:decorative xmlns:adec="http://schemas.microsoft.com/office/drawing/2017/decorative" val="1"/>
                  </a:ext>
                </a:extLst>
              </p:cNvPr>
              <p:cNvSpPr/>
              <p:nvPr/>
            </p:nvSpPr>
            <p:spPr>
              <a:xfrm flipV="1" rot="8100000">
                <a:off x="10175760" y="13975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13" name="Forma libre 84">
                <a:extLst>
                  <a:ext uri="{C183D7F6-B498-43B3-948B-1728B52AA6E4}">
                    <adec:decorative xmlns:adec="http://schemas.microsoft.com/office/drawing/2017/decorative" val="1"/>
                  </a:ext>
                </a:extLst>
              </p:cNvPr>
              <p:cNvSpPr/>
              <p:nvPr/>
            </p:nvSpPr>
            <p:spPr>
              <a:xfrm flipV="1" rot="8100000">
                <a:off x="10714680" y="19364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14" name="Forma libre 87">
                <a:extLst>
                  <a:ext uri="{C183D7F6-B498-43B3-948B-1728B52AA6E4}">
                    <adec:decorative xmlns:adec="http://schemas.microsoft.com/office/drawing/2017/decorative" val="1"/>
                  </a:ext>
                </a:extLst>
              </p:cNvPr>
              <p:cNvSpPr/>
              <p:nvPr/>
            </p:nvSpPr>
            <p:spPr>
              <a:xfrm flipV="1" rot="8100000">
                <a:off x="9845640" y="28054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15" name="Forma libre 60">
                <a:extLst>
                  <a:ext uri="{C183D7F6-B498-43B3-948B-1728B52AA6E4}">
                    <adec:decorative xmlns:adec="http://schemas.microsoft.com/office/drawing/2017/decorative" val="1"/>
                  </a:ext>
                </a:extLst>
              </p:cNvPr>
              <p:cNvSpPr/>
              <p:nvPr/>
            </p:nvSpPr>
            <p:spPr>
              <a:xfrm flipV="1" rot="8100000">
                <a:off x="8945280" y="49392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16" name="Forma libre 59">
                <a:extLst>
                  <a:ext uri="{C183D7F6-B498-43B3-948B-1728B52AA6E4}">
                    <adec:decorative xmlns:adec="http://schemas.microsoft.com/office/drawing/2017/decorative" val="1"/>
                  </a:ext>
                </a:extLst>
              </p:cNvPr>
              <p:cNvSpPr/>
              <p:nvPr/>
            </p:nvSpPr>
            <p:spPr>
              <a:xfrm flipV="1" rot="8100000">
                <a:off x="9170640" y="26820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17" name="Forma libre 62">
                <a:extLst>
                  <a:ext uri="{C183D7F6-B498-43B3-948B-1728B52AA6E4}">
                    <adec:decorative xmlns:adec="http://schemas.microsoft.com/office/drawing/2017/decorative" val="1"/>
                  </a:ext>
                </a:extLst>
              </p:cNvPr>
              <p:cNvSpPr/>
              <p:nvPr/>
            </p:nvSpPr>
            <p:spPr>
              <a:xfrm flipV="1" rot="8100000">
                <a:off x="9590040" y="825840"/>
                <a:ext cx="1228320" cy="761760"/>
              </a:xfrm>
              <a:custGeom>
                <a:avLst/>
                <a:gdLst>
                  <a:gd name="textAreaLeft" fmla="*/ 0 w 1228320"/>
                  <a:gd name="textAreaRight" fmla="*/ 1228680 w 1228320"/>
                  <a:gd name="textAreaTop" fmla="*/ 360 h 761760"/>
                  <a:gd name="textAreaBottom" fmla="*/ 76248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18" name="Forma libre 65">
                <a:extLst>
                  <a:ext uri="{C183D7F6-B498-43B3-948B-1728B52AA6E4}">
                    <adec:decorative xmlns:adec="http://schemas.microsoft.com/office/drawing/2017/decorative" val="1"/>
                  </a:ext>
                </a:extLst>
              </p:cNvPr>
              <p:cNvSpPr/>
              <p:nvPr/>
            </p:nvSpPr>
            <p:spPr>
              <a:xfrm flipV="1" rot="8100000">
                <a:off x="8710920" y="16704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19" name="Forma libre 79">
                <a:extLst>
                  <a:ext uri="{C183D7F6-B498-43B3-948B-1728B52AA6E4}">
                    <adec:decorative xmlns:adec="http://schemas.microsoft.com/office/drawing/2017/decorative" val="1"/>
                  </a:ext>
                </a:extLst>
              </p:cNvPr>
              <p:cNvSpPr/>
              <p:nvPr/>
            </p:nvSpPr>
            <p:spPr>
              <a:xfrm flipV="1" rot="8100000">
                <a:off x="10118520" y="13402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20" name="Forma libre 82">
                <a:extLst>
                  <a:ext uri="{C183D7F6-B498-43B3-948B-1728B52AA6E4}">
                    <adec:decorative xmlns:adec="http://schemas.microsoft.com/office/drawing/2017/decorative" val="1"/>
                  </a:ext>
                </a:extLst>
              </p:cNvPr>
              <p:cNvSpPr/>
              <p:nvPr/>
            </p:nvSpPr>
            <p:spPr>
              <a:xfrm flipV="1" rot="8100000">
                <a:off x="9249840" y="22093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21" name="Forma libre 85">
                <a:extLst>
                  <a:ext uri="{C183D7F6-B498-43B3-948B-1728B52AA6E4}">
                    <adec:decorative xmlns:adec="http://schemas.microsoft.com/office/drawing/2017/decorative" val="1"/>
                  </a:ext>
                </a:extLst>
              </p:cNvPr>
              <p:cNvSpPr/>
              <p:nvPr/>
            </p:nvSpPr>
            <p:spPr>
              <a:xfrm flipV="1" rot="8100000">
                <a:off x="10657440" y="18792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22" name="Forma libre 88">
                <a:extLst>
                  <a:ext uri="{C183D7F6-B498-43B3-948B-1728B52AA6E4}">
                    <adec:decorative xmlns:adec="http://schemas.microsoft.com/office/drawing/2017/decorative" val="1"/>
                  </a:ext>
                </a:extLst>
              </p:cNvPr>
              <p:cNvSpPr/>
              <p:nvPr/>
            </p:nvSpPr>
            <p:spPr>
              <a:xfrm flipV="1" rot="8100000">
                <a:off x="9788400" y="27482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323" name="Grupo 122">
                <a:extLst>
                  <a:ext uri="{C183D7F6-B498-43B3-948B-1728B52AA6E4}">
                    <adec:decorative xmlns:adec="http://schemas.microsoft.com/office/drawing/2017/decorative" val="1"/>
                  </a:ext>
                </a:extLst>
              </p:cNvPr>
              <p:cNvGrpSpPr/>
              <p:nvPr/>
            </p:nvGrpSpPr>
            <p:grpSpPr>
              <a:xfrm>
                <a:off x="8668440" y="541080"/>
                <a:ext cx="2815200" cy="2815200"/>
                <a:chOff x="8668440" y="541080"/>
                <a:chExt cx="2815200" cy="2815200"/>
              </a:xfrm>
            </p:grpSpPr>
            <p:sp>
              <p:nvSpPr>
                <p:cNvPr id="324" name="Línea 63">
                  <a:extLst>
                    <a:ext uri="{C183D7F6-B498-43B3-948B-1728B52AA6E4}">
                      <adec:decorative xmlns:adec="http://schemas.microsoft.com/office/drawing/2017/decorative" val="1"/>
                    </a:ext>
                  </a:extLst>
                </p:cNvPr>
                <p:cNvSpPr/>
                <p:nvPr/>
              </p:nvSpPr>
              <p:spPr>
                <a:xfrm flipH="1">
                  <a:off x="10038960" y="54108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25" name="Línea 66">
                  <a:extLst>
                    <a:ext uri="{C183D7F6-B498-43B3-948B-1728B52AA6E4}">
                      <adec:decorative xmlns:adec="http://schemas.microsoft.com/office/drawing/2017/decorative" val="1"/>
                    </a:ext>
                  </a:extLst>
                </p:cNvPr>
                <p:cNvSpPr/>
                <p:nvPr/>
              </p:nvSpPr>
              <p:spPr>
                <a:xfrm flipH="1">
                  <a:off x="8668440" y="191160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26" name="Línea 67">
                  <a:extLst>
                    <a:ext uri="{C183D7F6-B498-43B3-948B-1728B52AA6E4}">
                      <adec:decorative xmlns:adec="http://schemas.microsoft.com/office/drawing/2017/decorative" val="1"/>
                    </a:ext>
                  </a:extLst>
                </p:cNvPr>
                <p:cNvSpPr/>
                <p:nvPr/>
              </p:nvSpPr>
              <p:spPr>
                <a:xfrm flipH="1" flipV="1">
                  <a:off x="8715600" y="58824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27" name="Línea 80">
                  <a:extLst>
                    <a:ext uri="{C183D7F6-B498-43B3-948B-1728B52AA6E4}">
                      <adec:decorative xmlns:adec="http://schemas.microsoft.com/office/drawing/2017/decorative" val="1"/>
                    </a:ext>
                  </a:extLst>
                </p:cNvPr>
                <p:cNvSpPr/>
                <p:nvPr/>
              </p:nvSpPr>
              <p:spPr>
                <a:xfrm flipH="1">
                  <a:off x="10577880" y="108000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28" name="Línea 83">
                  <a:extLst>
                    <a:ext uri="{C183D7F6-B498-43B3-948B-1728B52AA6E4}">
                      <adec:decorative xmlns:adec="http://schemas.microsoft.com/office/drawing/2017/decorative" val="1"/>
                    </a:ext>
                  </a:extLst>
                </p:cNvPr>
                <p:cNvSpPr/>
                <p:nvPr/>
              </p:nvSpPr>
              <p:spPr>
                <a:xfrm flipH="1">
                  <a:off x="9207360" y="245052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29" name="Línea 86">
                  <a:extLst>
                    <a:ext uri="{C183D7F6-B498-43B3-948B-1728B52AA6E4}">
                      <adec:decorative xmlns:adec="http://schemas.microsoft.com/office/drawing/2017/decorative" val="1"/>
                    </a:ext>
                  </a:extLst>
                </p:cNvPr>
                <p:cNvSpPr/>
                <p:nvPr/>
              </p:nvSpPr>
              <p:spPr>
                <a:xfrm flipH="1">
                  <a:off x="11116800" y="1618560"/>
                  <a:ext cx="366840" cy="137088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30" name="Línea 89">
                  <a:extLst>
                    <a:ext uri="{C183D7F6-B498-43B3-948B-1728B52AA6E4}">
                      <adec:decorative xmlns:adec="http://schemas.microsoft.com/office/drawing/2017/decorative" val="1"/>
                    </a:ext>
                  </a:extLst>
                </p:cNvPr>
                <p:cNvSpPr/>
                <p:nvPr/>
              </p:nvSpPr>
              <p:spPr>
                <a:xfrm flipH="1">
                  <a:off x="9746280" y="298944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331" name="Grupo 5">
              <a:extLst>
                <a:ext uri="{C183D7F6-B498-43B3-948B-1728B52AA6E4}">
                  <adec:decorative xmlns:adec="http://schemas.microsoft.com/office/drawing/2017/decorative" val="1"/>
                </a:ext>
              </a:extLst>
            </p:cNvPr>
            <p:cNvGrpSpPr/>
            <p:nvPr/>
          </p:nvGrpSpPr>
          <p:grpSpPr>
            <a:xfrm>
              <a:off x="9696240" y="3297240"/>
              <a:ext cx="2535120" cy="2529360"/>
              <a:chOff x="9696240" y="3297240"/>
              <a:chExt cx="2535120" cy="2529360"/>
            </a:xfrm>
          </p:grpSpPr>
          <p:grpSp>
            <p:nvGrpSpPr>
              <p:cNvPr id="332" name="Grupo 100">
                <a:extLst>
                  <a:ext uri="{C183D7F6-B498-43B3-948B-1728B52AA6E4}">
                    <adec:decorative xmlns:adec="http://schemas.microsoft.com/office/drawing/2017/decorative" val="1"/>
                  </a:ext>
                </a:extLst>
              </p:cNvPr>
              <p:cNvGrpSpPr/>
              <p:nvPr/>
            </p:nvGrpSpPr>
            <p:grpSpPr>
              <a:xfrm>
                <a:off x="9972000" y="3572280"/>
                <a:ext cx="1663560" cy="1661760"/>
                <a:chOff x="9972000" y="3572280"/>
                <a:chExt cx="1663560" cy="1661760"/>
              </a:xfrm>
            </p:grpSpPr>
            <p:cxnSp>
              <p:nvCxnSpPr>
                <p:cNvPr id="333" name="Conector recto 104">
                  <a:extLst>
                    <a:ext uri="{C183D7F6-B498-43B3-948B-1728B52AA6E4}">
                      <adec:decorative xmlns:adec="http://schemas.microsoft.com/office/drawing/2017/decorative" val="1"/>
                    </a:ext>
                  </a:extLst>
                </p:cNvPr>
                <p:cNvCxnSpPr/>
                <p:nvPr/>
              </p:nvCxnSpPr>
              <p:spPr>
                <a:xfrm flipH="1" flipV="1">
                  <a:off x="10036440" y="3635280"/>
                  <a:ext cx="1561680" cy="1562040"/>
                </a:xfrm>
                <a:prstGeom prst="straightConnector1">
                  <a:avLst/>
                </a:prstGeom>
                <a:ln w="12600">
                  <a:solidFill>
                    <a:srgbClr val="ffffff"/>
                  </a:solidFill>
                  <a:miter/>
                </a:ln>
              </p:spPr>
            </p:cxnSp>
            <p:cxnSp>
              <p:nvCxnSpPr>
                <p:cNvPr id="334" name="Conector recto 105">
                  <a:extLst>
                    <a:ext uri="{C183D7F6-B498-43B3-948B-1728B52AA6E4}">
                      <adec:decorative xmlns:adec="http://schemas.microsoft.com/office/drawing/2017/decorative" val="1"/>
                    </a:ext>
                  </a:extLst>
                </p:cNvPr>
                <p:cNvCxnSpPr/>
                <p:nvPr/>
              </p:nvCxnSpPr>
              <p:spPr>
                <a:xfrm flipV="1">
                  <a:off x="9972000" y="3572280"/>
                  <a:ext cx="1245600" cy="1245240"/>
                </a:xfrm>
                <a:prstGeom prst="straightConnector1">
                  <a:avLst/>
                </a:prstGeom>
                <a:ln w="12600">
                  <a:solidFill>
                    <a:srgbClr val="ffffff"/>
                  </a:solidFill>
                  <a:miter/>
                </a:ln>
              </p:spPr>
            </p:cxnSp>
            <p:sp>
              <p:nvSpPr>
                <p:cNvPr id="335" name="Rectángulo 30">
                  <a:extLst>
                    <a:ext uri="{C183D7F6-B498-43B3-948B-1728B52AA6E4}">
                      <adec:decorative xmlns:adec="http://schemas.microsoft.com/office/drawing/2017/decorative" val="1"/>
                    </a:ext>
                  </a:extLst>
                </p:cNvPr>
                <p:cNvSpPr/>
                <p:nvPr/>
              </p:nvSpPr>
              <p:spPr>
                <a:xfrm flipV="1" rot="5400000">
                  <a:off x="10595520" y="4193280"/>
                  <a:ext cx="987480" cy="987480"/>
                </a:xfrm>
                <a:custGeom>
                  <a:avLst/>
                  <a:gdLst>
                    <a:gd name="textAreaLeft" fmla="*/ 0 w 987480"/>
                    <a:gd name="textAreaRight" fmla="*/ 987840 w 987480"/>
                    <a:gd name="textAreaTop" fmla="*/ -360 h 987480"/>
                    <a:gd name="textAreaBottom" fmla="*/ 98748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336" name="Rectángulo 30">
                  <a:extLst>
                    <a:ext uri="{C183D7F6-B498-43B3-948B-1728B52AA6E4}">
                      <adec:decorative xmlns:adec="http://schemas.microsoft.com/office/drawing/2017/decorative" val="1"/>
                    </a:ext>
                  </a:extLst>
                </p:cNvPr>
                <p:cNvSpPr/>
                <p:nvPr/>
              </p:nvSpPr>
              <p:spPr>
                <a:xfrm flipV="1" rot="5400000">
                  <a:off x="11029680" y="4627800"/>
                  <a:ext cx="605880" cy="605880"/>
                </a:xfrm>
                <a:custGeom>
                  <a:avLst/>
                  <a:gdLst>
                    <a:gd name="textAreaLeft" fmla="*/ 0 w 605880"/>
                    <a:gd name="textAreaRight" fmla="*/ 606240 w 605880"/>
                    <a:gd name="textAreaTop" fmla="*/ -360 h 605880"/>
                    <a:gd name="textAreaBottom" fmla="*/ 60588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337" name="Grupo 101">
                <a:extLst>
                  <a:ext uri="{C183D7F6-B498-43B3-948B-1728B52AA6E4}">
                    <adec:decorative xmlns:adec="http://schemas.microsoft.com/office/drawing/2017/decorative" val="1"/>
                  </a:ext>
                </a:extLst>
              </p:cNvPr>
              <p:cNvGrpSpPr/>
              <p:nvPr/>
            </p:nvGrpSpPr>
            <p:grpSpPr>
              <a:xfrm>
                <a:off x="9696240" y="3297240"/>
                <a:ext cx="2535120" cy="2529360"/>
                <a:chOff x="9696240" y="3297240"/>
                <a:chExt cx="2535120" cy="2529360"/>
              </a:xfrm>
            </p:grpSpPr>
            <p:sp>
              <p:nvSpPr>
                <p:cNvPr id="338" name="Forma libre: Forma 31">
                  <a:extLst>
                    <a:ext uri="{C183D7F6-B498-43B3-948B-1728B52AA6E4}">
                      <adec:decorative xmlns:adec="http://schemas.microsoft.com/office/drawing/2017/decorative" val="1"/>
                    </a:ext>
                  </a:extLst>
                </p:cNvPr>
                <p:cNvSpPr/>
                <p:nvPr/>
              </p:nvSpPr>
              <p:spPr>
                <a:xfrm flipV="1" rot="18900000">
                  <a:off x="10199880" y="3979080"/>
                  <a:ext cx="892440" cy="1794600"/>
                </a:xfrm>
                <a:custGeom>
                  <a:avLst/>
                  <a:gdLst>
                    <a:gd name="textAreaLeft" fmla="*/ 0 w 892440"/>
                    <a:gd name="textAreaRight" fmla="*/ 892800 w 892440"/>
                    <a:gd name="textAreaTop" fmla="*/ -360 h 1794600"/>
                    <a:gd name="textAreaBottom" fmla="*/ 179460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39" name="Forma libre: Forma 32">
                  <a:extLst>
                    <a:ext uri="{C183D7F6-B498-43B3-948B-1728B52AA6E4}">
                      <adec:decorative xmlns:adec="http://schemas.microsoft.com/office/drawing/2017/decorative" val="1"/>
                    </a:ext>
                  </a:extLst>
                </p:cNvPr>
                <p:cNvSpPr/>
                <p:nvPr/>
              </p:nvSpPr>
              <p:spPr>
                <a:xfrm flipV="1" rot="18900000">
                  <a:off x="10834560" y="3349800"/>
                  <a:ext cx="893160" cy="1794600"/>
                </a:xfrm>
                <a:custGeom>
                  <a:avLst/>
                  <a:gdLst>
                    <a:gd name="textAreaLeft" fmla="*/ 0 w 893160"/>
                    <a:gd name="textAreaRight" fmla="*/ 893520 w 893160"/>
                    <a:gd name="textAreaTop" fmla="*/ -360 h 1794600"/>
                    <a:gd name="textAreaBottom" fmla="*/ 179460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340" name="Grupo 6">
              <a:extLst>
                <a:ext uri="{C183D7F6-B498-43B3-948B-1728B52AA6E4}">
                  <adec:decorative xmlns:adec="http://schemas.microsoft.com/office/drawing/2017/decorative" val="1"/>
                </a:ext>
              </a:extLst>
            </p:cNvPr>
            <p:cNvGrpSpPr/>
            <p:nvPr/>
          </p:nvGrpSpPr>
          <p:grpSpPr>
            <a:xfrm>
              <a:off x="10712160" y="5365800"/>
              <a:ext cx="923400" cy="933840"/>
              <a:chOff x="10712160" y="5365800"/>
              <a:chExt cx="923400" cy="933840"/>
            </a:xfrm>
          </p:grpSpPr>
          <p:grpSp>
            <p:nvGrpSpPr>
              <p:cNvPr id="341" name="Grupo 7">
                <a:extLst>
                  <a:ext uri="{C183D7F6-B498-43B3-948B-1728B52AA6E4}">
                    <adec:decorative xmlns:adec="http://schemas.microsoft.com/office/drawing/2017/decorative" val="1"/>
                  </a:ext>
                </a:extLst>
              </p:cNvPr>
              <p:cNvGrpSpPr/>
              <p:nvPr/>
            </p:nvGrpSpPr>
            <p:grpSpPr>
              <a:xfrm>
                <a:off x="11318760" y="5367240"/>
                <a:ext cx="316800" cy="932400"/>
                <a:chOff x="11318760" y="5367240"/>
                <a:chExt cx="316800" cy="932400"/>
              </a:xfrm>
            </p:grpSpPr>
            <p:sp>
              <p:nvSpPr>
                <p:cNvPr id="342" name="Forma libre 68">
                  <a:extLst>
                    <a:ext uri="{C183D7F6-B498-43B3-948B-1728B52AA6E4}">
                      <adec:decorative xmlns:adec="http://schemas.microsoft.com/office/drawing/2017/decorative" val="1"/>
                    </a:ext>
                  </a:extLst>
                </p:cNvPr>
                <p:cNvSpPr/>
                <p:nvPr/>
              </p:nvSpPr>
              <p:spPr>
                <a:xfrm flipV="1">
                  <a:off x="11318760" y="558792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43" name="Forma libre 69">
                  <a:extLst>
                    <a:ext uri="{C183D7F6-B498-43B3-948B-1728B52AA6E4}">
                      <adec:decorative xmlns:adec="http://schemas.microsoft.com/office/drawing/2017/decorative" val="1"/>
                    </a:ext>
                  </a:extLst>
                </p:cNvPr>
                <p:cNvSpPr/>
                <p:nvPr/>
              </p:nvSpPr>
              <p:spPr>
                <a:xfrm flipV="1">
                  <a:off x="11478600" y="558792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44" name="Línea 70">
                  <a:extLst>
                    <a:ext uri="{C183D7F6-B498-43B3-948B-1728B52AA6E4}">
                      <adec:decorative xmlns:adec="http://schemas.microsoft.com/office/drawing/2017/decorative" val="1"/>
                    </a:ext>
                  </a:extLst>
                </p:cNvPr>
                <p:cNvSpPr/>
                <p:nvPr/>
              </p:nvSpPr>
              <p:spPr>
                <a:xfrm>
                  <a:off x="11478600" y="5367240"/>
                  <a:ext cx="360" cy="932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345" name="Grupo 8">
                <a:extLst>
                  <a:ext uri="{C183D7F6-B498-43B3-948B-1728B52AA6E4}">
                    <adec:decorative xmlns:adec="http://schemas.microsoft.com/office/drawing/2017/decorative" val="1"/>
                  </a:ext>
                </a:extLst>
              </p:cNvPr>
              <p:cNvGrpSpPr/>
              <p:nvPr/>
            </p:nvGrpSpPr>
            <p:grpSpPr>
              <a:xfrm>
                <a:off x="10712160" y="5365800"/>
                <a:ext cx="770040" cy="772200"/>
                <a:chOff x="10712160" y="5365800"/>
                <a:chExt cx="770040" cy="772200"/>
              </a:xfrm>
            </p:grpSpPr>
            <p:sp>
              <p:nvSpPr>
                <p:cNvPr id="346" name="Forma libre 68">
                  <a:extLst>
                    <a:ext uri="{C183D7F6-B498-43B3-948B-1728B52AA6E4}">
                      <adec:decorative xmlns:adec="http://schemas.microsoft.com/office/drawing/2017/decorative" val="1"/>
                    </a:ext>
                  </a:extLst>
                </p:cNvPr>
                <p:cNvSpPr/>
                <p:nvPr/>
              </p:nvSpPr>
              <p:spPr>
                <a:xfrm rot="13500000">
                  <a:off x="11050920" y="547524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47" name="Forma libre 69">
                  <a:extLst>
                    <a:ext uri="{C183D7F6-B498-43B3-948B-1728B52AA6E4}">
                      <adec:decorative xmlns:adec="http://schemas.microsoft.com/office/drawing/2017/decorative" val="1"/>
                    </a:ext>
                  </a:extLst>
                </p:cNvPr>
                <p:cNvSpPr/>
                <p:nvPr/>
              </p:nvSpPr>
              <p:spPr>
                <a:xfrm rot="13500000">
                  <a:off x="10940040" y="536292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48" name="Línea 70">
                  <a:extLst>
                    <a:ext uri="{C183D7F6-B498-43B3-948B-1728B52AA6E4}">
                      <adec:decorative xmlns:adec="http://schemas.microsoft.com/office/drawing/2017/decorative" val="1"/>
                    </a:ext>
                  </a:extLst>
                </p:cNvPr>
                <p:cNvSpPr/>
                <p:nvPr/>
              </p:nvSpPr>
              <p:spPr>
                <a:xfrm flipH="1">
                  <a:off x="10822680" y="5365800"/>
                  <a:ext cx="659520" cy="6591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grpSp>
        <p:nvGrpSpPr>
          <p:cNvPr id="349" name="Grupo 130">
            <a:extLst>
              <a:ext uri="{C183D7F6-B498-43B3-948B-1728B52AA6E4}">
                <adec:decorative xmlns:adec="http://schemas.microsoft.com/office/drawing/2017/decorative" val="1"/>
              </a:ext>
            </a:extLst>
          </p:cNvPr>
          <p:cNvGrpSpPr/>
          <p:nvPr/>
        </p:nvGrpSpPr>
        <p:grpSpPr>
          <a:xfrm>
            <a:off x="-46440" y="362880"/>
            <a:ext cx="3741120" cy="5937120"/>
            <a:chOff x="-46440" y="362880"/>
            <a:chExt cx="3741120" cy="5937120"/>
          </a:xfrm>
        </p:grpSpPr>
        <p:grpSp>
          <p:nvGrpSpPr>
            <p:cNvPr id="350" name="Grupo 131">
              <a:extLst>
                <a:ext uri="{C183D7F6-B498-43B3-948B-1728B52AA6E4}">
                  <adec:decorative xmlns:adec="http://schemas.microsoft.com/office/drawing/2017/decorative" val="1"/>
                </a:ext>
              </a:extLst>
            </p:cNvPr>
            <p:cNvGrpSpPr/>
            <p:nvPr/>
          </p:nvGrpSpPr>
          <p:grpSpPr>
            <a:xfrm>
              <a:off x="142560" y="362880"/>
              <a:ext cx="3552120" cy="3552120"/>
              <a:chOff x="142560" y="362880"/>
              <a:chExt cx="3552120" cy="3552120"/>
            </a:xfrm>
          </p:grpSpPr>
          <p:sp>
            <p:nvSpPr>
              <p:cNvPr id="351" name="Forma libre 64">
                <a:extLst>
                  <a:ext uri="{C183D7F6-B498-43B3-948B-1728B52AA6E4}">
                    <adec:decorative xmlns:adec="http://schemas.microsoft.com/office/drawing/2017/decorative" val="1"/>
                  </a:ext>
                </a:extLst>
              </p:cNvPr>
              <p:cNvSpPr/>
              <p:nvPr/>
            </p:nvSpPr>
            <p:spPr>
              <a:xfrm rot="2700000">
                <a:off x="2188080" y="17283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52" name="Forma libre 81">
                <a:extLst>
                  <a:ext uri="{C183D7F6-B498-43B3-948B-1728B52AA6E4}">
                    <adec:decorative xmlns:adec="http://schemas.microsoft.com/office/drawing/2017/decorative" val="1"/>
                  </a:ext>
                </a:extLst>
              </p:cNvPr>
              <p:cNvSpPr/>
              <p:nvPr/>
            </p:nvSpPr>
            <p:spPr>
              <a:xfrm rot="2700000">
                <a:off x="1649520" y="22672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53" name="Forma libre 61">
                <a:extLst>
                  <a:ext uri="{C183D7F6-B498-43B3-948B-1728B52AA6E4}">
                    <adec:decorative xmlns:adec="http://schemas.microsoft.com/office/drawing/2017/decorative" val="1"/>
                  </a:ext>
                </a:extLst>
              </p:cNvPr>
              <p:cNvSpPr/>
              <p:nvPr/>
            </p:nvSpPr>
            <p:spPr>
              <a:xfrm rot="2700000">
                <a:off x="1319400" y="8593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54" name="Forma libre 78">
                <a:extLst>
                  <a:ext uri="{C183D7F6-B498-43B3-948B-1728B52AA6E4}">
                    <adec:decorative xmlns:adec="http://schemas.microsoft.com/office/drawing/2017/decorative" val="1"/>
                  </a:ext>
                </a:extLst>
              </p:cNvPr>
              <p:cNvSpPr/>
              <p:nvPr/>
            </p:nvSpPr>
            <p:spPr>
              <a:xfrm rot="2700000">
                <a:off x="780480" y="13982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55" name="Forma libre 84">
                <a:extLst>
                  <a:ext uri="{C183D7F6-B498-43B3-948B-1728B52AA6E4}">
                    <adec:decorative xmlns:adec="http://schemas.microsoft.com/office/drawing/2017/decorative" val="1"/>
                  </a:ext>
                </a:extLst>
              </p:cNvPr>
              <p:cNvSpPr/>
              <p:nvPr/>
            </p:nvSpPr>
            <p:spPr>
              <a:xfrm rot="2700000">
                <a:off x="241920" y="19371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56" name="Forma libre 87">
                <a:extLst>
                  <a:ext uri="{C183D7F6-B498-43B3-948B-1728B52AA6E4}">
                    <adec:decorative xmlns:adec="http://schemas.microsoft.com/office/drawing/2017/decorative" val="1"/>
                  </a:ext>
                </a:extLst>
              </p:cNvPr>
              <p:cNvSpPr/>
              <p:nvPr/>
            </p:nvSpPr>
            <p:spPr>
              <a:xfrm rot="2700000">
                <a:off x="1110600" y="28058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57" name="Forma libre 60">
                <a:extLst>
                  <a:ext uri="{C183D7F6-B498-43B3-948B-1728B52AA6E4}">
                    <adec:decorative xmlns:adec="http://schemas.microsoft.com/office/drawing/2017/decorative" val="1"/>
                  </a:ext>
                </a:extLst>
              </p:cNvPr>
              <p:cNvSpPr/>
              <p:nvPr/>
            </p:nvSpPr>
            <p:spPr>
              <a:xfrm rot="2700000">
                <a:off x="2921040" y="49284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58" name="Forma libre 59">
                <a:extLst>
                  <a:ext uri="{C183D7F6-B498-43B3-948B-1728B52AA6E4}">
                    <adec:decorative xmlns:adec="http://schemas.microsoft.com/office/drawing/2017/decorative" val="1"/>
                  </a:ext>
                </a:extLst>
              </p:cNvPr>
              <p:cNvSpPr/>
              <p:nvPr/>
            </p:nvSpPr>
            <p:spPr>
              <a:xfrm rot="2700000">
                <a:off x="2695320" y="2674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59" name="Forma libre 62">
                <a:extLst>
                  <a:ext uri="{C183D7F6-B498-43B3-948B-1728B52AA6E4}">
                    <adec:decorative xmlns:adec="http://schemas.microsoft.com/office/drawing/2017/decorative" val="1"/>
                  </a:ext>
                </a:extLst>
              </p:cNvPr>
              <p:cNvSpPr/>
              <p:nvPr/>
            </p:nvSpPr>
            <p:spPr>
              <a:xfrm rot="2700000">
                <a:off x="1366560" y="826920"/>
                <a:ext cx="1228320" cy="761760"/>
              </a:xfrm>
              <a:custGeom>
                <a:avLst/>
                <a:gdLst>
                  <a:gd name="textAreaLeft" fmla="*/ 0 w 1228320"/>
                  <a:gd name="textAreaRight" fmla="*/ 1228680 w 1228320"/>
                  <a:gd name="textAreaTop" fmla="*/ 0 h 761760"/>
                  <a:gd name="textAreaBottom" fmla="*/ 76212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60" name="Forma libre 65">
                <a:extLst>
                  <a:ext uri="{C183D7F6-B498-43B3-948B-1728B52AA6E4}">
                    <adec:decorative xmlns:adec="http://schemas.microsoft.com/office/drawing/2017/decorative" val="1"/>
                  </a:ext>
                </a:extLst>
              </p:cNvPr>
              <p:cNvSpPr/>
              <p:nvPr/>
            </p:nvSpPr>
            <p:spPr>
              <a:xfrm rot="2700000">
                <a:off x="2245320" y="16711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61" name="Forma libre 79">
                <a:extLst>
                  <a:ext uri="{C183D7F6-B498-43B3-948B-1728B52AA6E4}">
                    <adec:decorative xmlns:adec="http://schemas.microsoft.com/office/drawing/2017/decorative" val="1"/>
                  </a:ext>
                </a:extLst>
              </p:cNvPr>
              <p:cNvSpPr/>
              <p:nvPr/>
            </p:nvSpPr>
            <p:spPr>
              <a:xfrm rot="2700000">
                <a:off x="837720" y="13410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62" name="Forma libre 82">
                <a:extLst>
                  <a:ext uri="{C183D7F6-B498-43B3-948B-1728B52AA6E4}">
                    <adec:decorative xmlns:adec="http://schemas.microsoft.com/office/drawing/2017/decorative" val="1"/>
                  </a:ext>
                </a:extLst>
              </p:cNvPr>
              <p:cNvSpPr/>
              <p:nvPr/>
            </p:nvSpPr>
            <p:spPr>
              <a:xfrm rot="2700000">
                <a:off x="1706760" y="22100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63" name="Forma libre 85">
                <a:extLst>
                  <a:ext uri="{C183D7F6-B498-43B3-948B-1728B52AA6E4}">
                    <adec:decorative xmlns:adec="http://schemas.microsoft.com/office/drawing/2017/decorative" val="1"/>
                  </a:ext>
                </a:extLst>
              </p:cNvPr>
              <p:cNvSpPr/>
              <p:nvPr/>
            </p:nvSpPr>
            <p:spPr>
              <a:xfrm rot="2700000">
                <a:off x="299160" y="18799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64" name="Forma libre 88">
                <a:extLst>
                  <a:ext uri="{C183D7F6-B498-43B3-948B-1728B52AA6E4}">
                    <adec:decorative xmlns:adec="http://schemas.microsoft.com/office/drawing/2017/decorative" val="1"/>
                  </a:ext>
                </a:extLst>
              </p:cNvPr>
              <p:cNvSpPr/>
              <p:nvPr/>
            </p:nvSpPr>
            <p:spPr>
              <a:xfrm rot="2700000">
                <a:off x="1167840" y="27486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365" name="Grupo 164">
                <a:extLst>
                  <a:ext uri="{C183D7F6-B498-43B3-948B-1728B52AA6E4}">
                    <adec:decorative xmlns:adec="http://schemas.microsoft.com/office/drawing/2017/decorative" val="1"/>
                  </a:ext>
                </a:extLst>
              </p:cNvPr>
              <p:cNvGrpSpPr/>
              <p:nvPr/>
            </p:nvGrpSpPr>
            <p:grpSpPr>
              <a:xfrm>
                <a:off x="700920" y="541080"/>
                <a:ext cx="2815200" cy="2815200"/>
                <a:chOff x="700920" y="541080"/>
                <a:chExt cx="2815200" cy="2815200"/>
              </a:xfrm>
            </p:grpSpPr>
            <p:sp>
              <p:nvSpPr>
                <p:cNvPr id="366" name="Línea 63">
                  <a:extLst>
                    <a:ext uri="{C183D7F6-B498-43B3-948B-1728B52AA6E4}">
                      <adec:decorative xmlns:adec="http://schemas.microsoft.com/office/drawing/2017/decorative" val="1"/>
                    </a:ext>
                  </a:extLst>
                </p:cNvPr>
                <p:cNvSpPr/>
                <p:nvPr/>
              </p:nvSpPr>
              <p:spPr>
                <a:xfrm>
                  <a:off x="1778400" y="54108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67" name="Línea 66">
                  <a:extLst>
                    <a:ext uri="{C183D7F6-B498-43B3-948B-1728B52AA6E4}">
                      <adec:decorative xmlns:adec="http://schemas.microsoft.com/office/drawing/2017/decorative" val="1"/>
                    </a:ext>
                  </a:extLst>
                </p:cNvPr>
                <p:cNvSpPr/>
                <p:nvPr/>
              </p:nvSpPr>
              <p:spPr>
                <a:xfrm>
                  <a:off x="2145600" y="191160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68" name="Línea 67">
                  <a:extLst>
                    <a:ext uri="{C183D7F6-B498-43B3-948B-1728B52AA6E4}">
                      <adec:decorative xmlns:adec="http://schemas.microsoft.com/office/drawing/2017/decorative" val="1"/>
                    </a:ext>
                  </a:extLst>
                </p:cNvPr>
                <p:cNvSpPr/>
                <p:nvPr/>
              </p:nvSpPr>
              <p:spPr>
                <a:xfrm flipV="1">
                  <a:off x="754920" y="588240"/>
                  <a:ext cx="271404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69" name="Línea 80">
                  <a:extLst>
                    <a:ext uri="{C183D7F6-B498-43B3-948B-1728B52AA6E4}">
                      <adec:decorative xmlns:adec="http://schemas.microsoft.com/office/drawing/2017/decorative" val="1"/>
                    </a:ext>
                  </a:extLst>
                </p:cNvPr>
                <p:cNvSpPr/>
                <p:nvPr/>
              </p:nvSpPr>
              <p:spPr>
                <a:xfrm>
                  <a:off x="1239840" y="108000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70" name="Línea 83">
                  <a:extLst>
                    <a:ext uri="{C183D7F6-B498-43B3-948B-1728B52AA6E4}">
                      <adec:decorative xmlns:adec="http://schemas.microsoft.com/office/drawing/2017/decorative" val="1"/>
                    </a:ext>
                  </a:extLst>
                </p:cNvPr>
                <p:cNvSpPr/>
                <p:nvPr/>
              </p:nvSpPr>
              <p:spPr>
                <a:xfrm>
                  <a:off x="1606680" y="2450520"/>
                  <a:ext cx="137088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71" name="Línea 86">
                  <a:extLst>
                    <a:ext uri="{C183D7F6-B498-43B3-948B-1728B52AA6E4}">
                      <adec:decorative xmlns:adec="http://schemas.microsoft.com/office/drawing/2017/decorative" val="1"/>
                    </a:ext>
                  </a:extLst>
                </p:cNvPr>
                <p:cNvSpPr/>
                <p:nvPr/>
              </p:nvSpPr>
              <p:spPr>
                <a:xfrm>
                  <a:off x="700920" y="1618560"/>
                  <a:ext cx="367200" cy="137088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72" name="Línea 89">
                  <a:extLst>
                    <a:ext uri="{C183D7F6-B498-43B3-948B-1728B52AA6E4}">
                      <adec:decorative xmlns:adec="http://schemas.microsoft.com/office/drawing/2017/decorative" val="1"/>
                    </a:ext>
                  </a:extLst>
                </p:cNvPr>
                <p:cNvSpPr/>
                <p:nvPr/>
              </p:nvSpPr>
              <p:spPr>
                <a:xfrm>
                  <a:off x="1068120" y="298944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373" name="Grupo 132">
              <a:extLst>
                <a:ext uri="{C183D7F6-B498-43B3-948B-1728B52AA6E4}">
                  <adec:decorative xmlns:adec="http://schemas.microsoft.com/office/drawing/2017/decorative" val="1"/>
                </a:ext>
              </a:extLst>
            </p:cNvPr>
            <p:cNvGrpSpPr/>
            <p:nvPr/>
          </p:nvGrpSpPr>
          <p:grpSpPr>
            <a:xfrm>
              <a:off x="-46440" y="3298680"/>
              <a:ext cx="2535120" cy="2528640"/>
              <a:chOff x="-46440" y="3298680"/>
              <a:chExt cx="2535120" cy="2528640"/>
            </a:xfrm>
          </p:grpSpPr>
          <p:grpSp>
            <p:nvGrpSpPr>
              <p:cNvPr id="374" name="Grupo 142">
                <a:extLst>
                  <a:ext uri="{C183D7F6-B498-43B3-948B-1728B52AA6E4}">
                    <adec:decorative xmlns:adec="http://schemas.microsoft.com/office/drawing/2017/decorative" val="1"/>
                  </a:ext>
                </a:extLst>
              </p:cNvPr>
              <p:cNvGrpSpPr/>
              <p:nvPr/>
            </p:nvGrpSpPr>
            <p:grpSpPr>
              <a:xfrm>
                <a:off x="549720" y="3572280"/>
                <a:ext cx="1662840" cy="1662120"/>
                <a:chOff x="549720" y="3572280"/>
                <a:chExt cx="1662840" cy="1662120"/>
              </a:xfrm>
            </p:grpSpPr>
            <p:cxnSp>
              <p:nvCxnSpPr>
                <p:cNvPr id="375" name="Conector recto 146">
                  <a:extLst>
                    <a:ext uri="{C183D7F6-B498-43B3-948B-1728B52AA6E4}">
                      <adec:decorative xmlns:adec="http://schemas.microsoft.com/office/drawing/2017/decorative" val="1"/>
                    </a:ext>
                  </a:extLst>
                </p:cNvPr>
                <p:cNvCxnSpPr/>
                <p:nvPr/>
              </p:nvCxnSpPr>
              <p:spPr>
                <a:xfrm flipV="1">
                  <a:off x="586800" y="3635280"/>
                  <a:ext cx="1562040" cy="1562040"/>
                </a:xfrm>
                <a:prstGeom prst="straightConnector1">
                  <a:avLst/>
                </a:prstGeom>
                <a:ln w="12600">
                  <a:solidFill>
                    <a:srgbClr val="ffffff"/>
                  </a:solidFill>
                  <a:miter/>
                </a:ln>
              </p:spPr>
            </p:cxnSp>
            <p:cxnSp>
              <p:nvCxnSpPr>
                <p:cNvPr id="376" name="Conector recto 147">
                  <a:extLst>
                    <a:ext uri="{C183D7F6-B498-43B3-948B-1728B52AA6E4}">
                      <adec:decorative xmlns:adec="http://schemas.microsoft.com/office/drawing/2017/decorative" val="1"/>
                    </a:ext>
                  </a:extLst>
                </p:cNvPr>
                <p:cNvCxnSpPr/>
                <p:nvPr/>
              </p:nvCxnSpPr>
              <p:spPr>
                <a:xfrm flipH="1" flipV="1">
                  <a:off x="967320" y="3572280"/>
                  <a:ext cx="1245600" cy="1245240"/>
                </a:xfrm>
                <a:prstGeom prst="straightConnector1">
                  <a:avLst/>
                </a:prstGeom>
                <a:ln w="12600">
                  <a:solidFill>
                    <a:srgbClr val="ffffff"/>
                  </a:solidFill>
                  <a:miter/>
                </a:ln>
              </p:spPr>
            </p:cxnSp>
            <p:sp>
              <p:nvSpPr>
                <p:cNvPr id="377" name="Rectángulo 30">
                  <a:extLst>
                    <a:ext uri="{C183D7F6-B498-43B3-948B-1728B52AA6E4}">
                      <adec:decorative xmlns:adec="http://schemas.microsoft.com/office/drawing/2017/decorative" val="1"/>
                    </a:ext>
                  </a:extLst>
                </p:cNvPr>
                <p:cNvSpPr/>
                <p:nvPr/>
              </p:nvSpPr>
              <p:spPr>
                <a:xfrm rot="5400000">
                  <a:off x="602280" y="419436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378" name="Rectángulo 30">
                  <a:extLst>
                    <a:ext uri="{C183D7F6-B498-43B3-948B-1728B52AA6E4}">
                      <adec:decorative xmlns:adec="http://schemas.microsoft.com/office/drawing/2017/decorative" val="1"/>
                    </a:ext>
                  </a:extLst>
                </p:cNvPr>
                <p:cNvSpPr/>
                <p:nvPr/>
              </p:nvSpPr>
              <p:spPr>
                <a:xfrm rot="5400000">
                  <a:off x="549360" y="462852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379" name="Grupo 143">
                <a:extLst>
                  <a:ext uri="{C183D7F6-B498-43B3-948B-1728B52AA6E4}">
                    <adec:decorative xmlns:adec="http://schemas.microsoft.com/office/drawing/2017/decorative" val="1"/>
                  </a:ext>
                </a:extLst>
              </p:cNvPr>
              <p:cNvGrpSpPr/>
              <p:nvPr/>
            </p:nvGrpSpPr>
            <p:grpSpPr>
              <a:xfrm>
                <a:off x="-46440" y="3298680"/>
                <a:ext cx="2535120" cy="2528640"/>
                <a:chOff x="-46440" y="3298680"/>
                <a:chExt cx="2535120" cy="2528640"/>
              </a:xfrm>
            </p:grpSpPr>
            <p:sp>
              <p:nvSpPr>
                <p:cNvPr id="380" name="Forma libre: Forma 73">
                  <a:extLst>
                    <a:ext uri="{C183D7F6-B498-43B3-948B-1728B52AA6E4}">
                      <adec:decorative xmlns:adec="http://schemas.microsoft.com/office/drawing/2017/decorative" val="1"/>
                    </a:ext>
                  </a:extLst>
                </p:cNvPr>
                <p:cNvSpPr/>
                <p:nvPr/>
              </p:nvSpPr>
              <p:spPr>
                <a:xfrm rot="13500000">
                  <a:off x="1092240" y="397980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81" name="Forma libre: Forma 74">
                  <a:extLst>
                    <a:ext uri="{C183D7F6-B498-43B3-948B-1728B52AA6E4}">
                      <adec:decorative xmlns:adec="http://schemas.microsoft.com/office/drawing/2017/decorative" val="1"/>
                    </a:ext>
                  </a:extLst>
                </p:cNvPr>
                <p:cNvSpPr/>
                <p:nvPr/>
              </p:nvSpPr>
              <p:spPr>
                <a:xfrm rot="13500000">
                  <a:off x="457200" y="335160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382" name="Grupo 133">
              <a:extLst>
                <a:ext uri="{C183D7F6-B498-43B3-948B-1728B52AA6E4}">
                  <adec:decorative xmlns:adec="http://schemas.microsoft.com/office/drawing/2017/decorative" val="1"/>
                </a:ext>
              </a:extLst>
            </p:cNvPr>
            <p:cNvGrpSpPr/>
            <p:nvPr/>
          </p:nvGrpSpPr>
          <p:grpSpPr>
            <a:xfrm>
              <a:off x="549360" y="5365800"/>
              <a:ext cx="923760" cy="934200"/>
              <a:chOff x="549360" y="5365800"/>
              <a:chExt cx="923760" cy="934200"/>
            </a:xfrm>
          </p:grpSpPr>
          <p:grpSp>
            <p:nvGrpSpPr>
              <p:cNvPr id="383" name="Grupo 134">
                <a:extLst>
                  <a:ext uri="{C183D7F6-B498-43B3-948B-1728B52AA6E4}">
                    <adec:decorative xmlns:adec="http://schemas.microsoft.com/office/drawing/2017/decorative" val="1"/>
                  </a:ext>
                </a:extLst>
              </p:cNvPr>
              <p:cNvGrpSpPr/>
              <p:nvPr/>
            </p:nvGrpSpPr>
            <p:grpSpPr>
              <a:xfrm>
                <a:off x="549360" y="5367240"/>
                <a:ext cx="316800" cy="932760"/>
                <a:chOff x="549360" y="5367240"/>
                <a:chExt cx="316800" cy="932760"/>
              </a:xfrm>
            </p:grpSpPr>
            <p:sp>
              <p:nvSpPr>
                <p:cNvPr id="384" name="Forma libre 139">
                  <a:extLst>
                    <a:ext uri="{C183D7F6-B498-43B3-948B-1728B52AA6E4}">
                      <adec:decorative xmlns:adec="http://schemas.microsoft.com/office/drawing/2017/decorative" val="1"/>
                    </a:ext>
                  </a:extLst>
                </p:cNvPr>
                <p:cNvSpPr/>
                <p:nvPr/>
              </p:nvSpPr>
              <p:spPr>
                <a:xfrm rot="10800000">
                  <a:off x="706680" y="558972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85" name="Forma libre 140">
                  <a:extLst>
                    <a:ext uri="{C183D7F6-B498-43B3-948B-1728B52AA6E4}">
                      <adec:decorative xmlns:adec="http://schemas.microsoft.com/office/drawing/2017/decorative" val="1"/>
                    </a:ext>
                  </a:extLst>
                </p:cNvPr>
                <p:cNvSpPr/>
                <p:nvPr/>
              </p:nvSpPr>
              <p:spPr>
                <a:xfrm rot="10800000">
                  <a:off x="549360" y="558972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86" name="Línea 70">
                  <a:extLst>
                    <a:ext uri="{C183D7F6-B498-43B3-948B-1728B52AA6E4}">
                      <adec:decorative xmlns:adec="http://schemas.microsoft.com/office/drawing/2017/decorative" val="1"/>
                    </a:ext>
                  </a:extLst>
                </p:cNvPr>
                <p:cNvSpPr/>
                <p:nvPr/>
              </p:nvSpPr>
              <p:spPr>
                <a:xfrm>
                  <a:off x="706320" y="5367240"/>
                  <a:ext cx="360" cy="932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387" name="Grupo 135">
                <a:extLst>
                  <a:ext uri="{C183D7F6-B498-43B3-948B-1728B52AA6E4}">
                    <adec:decorative xmlns:adec="http://schemas.microsoft.com/office/drawing/2017/decorative" val="1"/>
                  </a:ext>
                </a:extLst>
              </p:cNvPr>
              <p:cNvGrpSpPr/>
              <p:nvPr/>
            </p:nvGrpSpPr>
            <p:grpSpPr>
              <a:xfrm>
                <a:off x="702720" y="5365800"/>
                <a:ext cx="770400" cy="771840"/>
                <a:chOff x="702720" y="5365800"/>
                <a:chExt cx="770400" cy="771840"/>
              </a:xfrm>
            </p:grpSpPr>
            <p:sp>
              <p:nvSpPr>
                <p:cNvPr id="388" name="Forma libre 68">
                  <a:extLst>
                    <a:ext uri="{C183D7F6-B498-43B3-948B-1728B52AA6E4}">
                      <adec:decorative xmlns:adec="http://schemas.microsoft.com/office/drawing/2017/decorative" val="1"/>
                    </a:ext>
                  </a:extLst>
                </p:cNvPr>
                <p:cNvSpPr/>
                <p:nvPr/>
              </p:nvSpPr>
              <p:spPr>
                <a:xfrm flipV="1" rot="18900000">
                  <a:off x="974520" y="547488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89" name="Forma libre 69">
                  <a:extLst>
                    <a:ext uri="{C183D7F6-B498-43B3-948B-1728B52AA6E4}">
                      <adec:decorative xmlns:adec="http://schemas.microsoft.com/office/drawing/2017/decorative" val="1"/>
                    </a:ext>
                  </a:extLst>
                </p:cNvPr>
                <p:cNvSpPr/>
                <p:nvPr/>
              </p:nvSpPr>
              <p:spPr>
                <a:xfrm flipV="1" rot="18900000">
                  <a:off x="1087920" y="536112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390" name="Línea 70">
                  <a:extLst>
                    <a:ext uri="{C183D7F6-B498-43B3-948B-1728B52AA6E4}">
                      <adec:decorative xmlns:adec="http://schemas.microsoft.com/office/drawing/2017/decorative" val="1"/>
                    </a:ext>
                  </a:extLst>
                </p:cNvPr>
                <p:cNvSpPr/>
                <p:nvPr/>
              </p:nvSpPr>
              <p:spPr>
                <a:xfrm>
                  <a:off x="702720" y="5365800"/>
                  <a:ext cx="659160" cy="6591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cxnSp>
        <p:nvCxnSpPr>
          <p:cNvPr id="391" name="Conector recto 172">
            <a:extLst>
              <a:ext uri="{C183D7F6-B498-43B3-948B-1728B52AA6E4}">
                <adec:decorative xmlns:adec="http://schemas.microsoft.com/office/drawing/2017/decorative" val="1"/>
              </a:ext>
            </a:extLst>
          </p:cNvPr>
          <p:cNvCxnSpPr/>
          <p:nvPr/>
        </p:nvCxnSpPr>
        <p:spPr>
          <a:xfrm>
            <a:off x="5825880" y="3471840"/>
            <a:ext cx="540360" cy="360"/>
          </a:xfrm>
          <a:prstGeom prst="straightConnector1">
            <a:avLst/>
          </a:prstGeom>
          <a:ln w="12600">
            <a:solidFill>
              <a:srgbClr val="ffffff"/>
            </a:solidFill>
            <a:miter/>
          </a:ln>
        </p:spPr>
      </p:cxnSp>
      <p:sp>
        <p:nvSpPr>
          <p:cNvPr id="392" name="PlaceHolder 1"/>
          <p:cNvSpPr>
            <a:spLocks noGrp="1"/>
          </p:cNvSpPr>
          <p:nvPr>
            <p:ph type="title"/>
          </p:nvPr>
        </p:nvSpPr>
        <p:spPr>
          <a:xfrm>
            <a:off x="2621160" y="3690000"/>
            <a:ext cx="6949080" cy="2790360"/>
          </a:xfrm>
          <a:prstGeom prst="rect">
            <a:avLst/>
          </a:prstGeom>
          <a:noFill/>
          <a:ln w="0">
            <a:noFill/>
          </a:ln>
        </p:spPr>
        <p:txBody>
          <a:bodyPr lIns="91440" rIns="91440" tIns="45720" bIns="45720" anchor="t">
            <a:normAutofit/>
          </a:bodyPr>
          <a:p>
            <a:pPr indent="0" algn="ctr"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
        <p:nvSpPr>
          <p:cNvPr id="39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150000"/>
              </a:lnSpc>
              <a:spcBef>
                <a:spcPts val="1417"/>
              </a:spcBef>
              <a:buClr>
                <a:srgbClr val="000000"/>
              </a:buClr>
              <a:buSzPct val="45000"/>
              <a:buFont typeface="Wingdings" charset="2"/>
              <a:buChar char=""/>
            </a:pPr>
            <a:r>
              <a:rPr b="0" lang="en-US" sz="1800" spc="49" strike="noStrike">
                <a:solidFill>
                  <a:schemeClr val="dk1">
                    <a:lumMod val="65000"/>
                    <a:lumOff val="35000"/>
                  </a:schemeClr>
                </a:solidFill>
                <a:latin typeface="Avenir Next LT Pro"/>
              </a:rPr>
              <a:t>Pulse para editar el formato de texto del esquema</a:t>
            </a:r>
            <a:endParaRPr b="0" lang="en-US" sz="1800" spc="49" strike="noStrike">
              <a:solidFill>
                <a:schemeClr val="dk1">
                  <a:lumMod val="65000"/>
                  <a:lumOff val="35000"/>
                </a:schemeClr>
              </a:solidFill>
              <a:latin typeface="Avenir Next LT Pro"/>
            </a:endParaRPr>
          </a:p>
          <a:p>
            <a:pPr lvl="1" marL="864000" indent="-324000">
              <a:lnSpc>
                <a:spcPct val="150000"/>
              </a:lnSpc>
              <a:spcBef>
                <a:spcPts val="1134"/>
              </a:spcBef>
              <a:buClr>
                <a:srgbClr val="000000"/>
              </a:buClr>
              <a:buSzPct val="75000"/>
              <a:buFont typeface="Symbol" charset="2"/>
              <a:buChar char=""/>
            </a:pPr>
            <a:r>
              <a:rPr b="0" lang="en-US" sz="1800" spc="49" strike="noStrike">
                <a:solidFill>
                  <a:schemeClr val="dk1">
                    <a:lumMod val="65000"/>
                    <a:lumOff val="35000"/>
                  </a:schemeClr>
                </a:solidFill>
                <a:latin typeface="Avenir Next LT Pro"/>
              </a:rPr>
              <a:t>Segundo nivel del esquema</a:t>
            </a:r>
            <a:endParaRPr b="0" lang="en-US" sz="1800" spc="49" strike="noStrike">
              <a:solidFill>
                <a:schemeClr val="dk1">
                  <a:lumMod val="65000"/>
                  <a:lumOff val="35000"/>
                </a:schemeClr>
              </a:solidFill>
              <a:latin typeface="Avenir Next LT Pro"/>
            </a:endParaRPr>
          </a:p>
          <a:p>
            <a:pPr lvl="2" marL="1296000" indent="-288000">
              <a:lnSpc>
                <a:spcPct val="150000"/>
              </a:lnSpc>
              <a:spcBef>
                <a:spcPts val="850"/>
              </a:spcBef>
              <a:buClr>
                <a:srgbClr val="000000"/>
              </a:buClr>
              <a:buSzPct val="45000"/>
              <a:buFont typeface="Wingdings" charset="2"/>
              <a:buChar char=""/>
            </a:pPr>
            <a:r>
              <a:rPr b="0" i="1" lang="en-US" sz="1800" spc="49" strike="noStrike">
                <a:solidFill>
                  <a:schemeClr val="dk1">
                    <a:lumMod val="65000"/>
                    <a:lumOff val="35000"/>
                  </a:schemeClr>
                </a:solidFill>
                <a:latin typeface="Avenir Next LT Pro"/>
              </a:rPr>
              <a:t>Tercer nivel del esquema</a:t>
            </a:r>
            <a:endParaRPr b="0" i="1" lang="en-US" sz="1800" spc="49" strike="noStrike">
              <a:solidFill>
                <a:schemeClr val="dk1">
                  <a:lumMod val="65000"/>
                  <a:lumOff val="35000"/>
                </a:schemeClr>
              </a:solidFill>
              <a:latin typeface="Avenir Next LT Pro"/>
            </a:endParaRPr>
          </a:p>
          <a:p>
            <a:pPr lvl="3" marL="1728000" indent="-216000">
              <a:lnSpc>
                <a:spcPct val="150000"/>
              </a:lnSpc>
              <a:spcBef>
                <a:spcPts val="567"/>
              </a:spcBef>
              <a:buClr>
                <a:srgbClr val="000000"/>
              </a:buClr>
              <a:buSzPct val="75000"/>
              <a:buFont typeface="Symbol" charset="2"/>
              <a:buChar char=""/>
            </a:pPr>
            <a:r>
              <a:rPr b="0" lang="en-US" sz="1800" spc="49" strike="noStrike">
                <a:solidFill>
                  <a:schemeClr val="dk1">
                    <a:lumMod val="65000"/>
                    <a:lumOff val="35000"/>
                  </a:schemeClr>
                </a:solidFill>
                <a:latin typeface="Avenir Next LT Pro"/>
              </a:rPr>
              <a:t>Cuarto nivel del esquema</a:t>
            </a:r>
            <a:endParaRPr b="0" lang="en-US" sz="1800" spc="49" strike="noStrike">
              <a:solidFill>
                <a:schemeClr val="dk1">
                  <a:lumMod val="65000"/>
                  <a:lumOff val="35000"/>
                </a:schemeClr>
              </a:solidFill>
              <a:latin typeface="Avenir Next LT Pro"/>
            </a:endParaRPr>
          </a:p>
          <a:p>
            <a:pPr lvl="4" marL="2160000" indent="-216000">
              <a:lnSpc>
                <a:spcPct val="150000"/>
              </a:lnSpc>
              <a:spcBef>
                <a:spcPts val="283"/>
              </a:spcBef>
              <a:buClr>
                <a:srgbClr val="000000"/>
              </a:buClr>
              <a:buSzPct val="45000"/>
              <a:buFont typeface="Wingdings" charset="2"/>
              <a:buChar char=""/>
            </a:pPr>
            <a:r>
              <a:rPr b="0" lang="en-US" sz="2000" spc="49" strike="noStrike">
                <a:solidFill>
                  <a:schemeClr val="dk1">
                    <a:lumMod val="65000"/>
                    <a:lumOff val="35000"/>
                  </a:schemeClr>
                </a:solidFill>
                <a:latin typeface="Avenir Next LT Pro"/>
              </a:rPr>
              <a:t>Quinto nivel del esquema</a:t>
            </a:r>
            <a:endParaRPr b="0" lang="en-US" sz="2000" spc="49" strike="noStrike">
              <a:solidFill>
                <a:schemeClr val="dk1">
                  <a:lumMod val="65000"/>
                  <a:lumOff val="35000"/>
                </a:schemeClr>
              </a:solidFill>
              <a:latin typeface="Avenir Next LT Pro"/>
            </a:endParaRPr>
          </a:p>
          <a:p>
            <a:pPr lvl="5" marL="2592000" indent="-216000">
              <a:lnSpc>
                <a:spcPct val="150000"/>
              </a:lnSpc>
              <a:spcBef>
                <a:spcPts val="283"/>
              </a:spcBef>
              <a:buClr>
                <a:srgbClr val="000000"/>
              </a:buClr>
              <a:buSzPct val="45000"/>
              <a:buFont typeface="Wingdings" charset="2"/>
              <a:buChar char=""/>
            </a:pPr>
            <a:r>
              <a:rPr b="0" lang="en-US" sz="2000" spc="49" strike="noStrike">
                <a:solidFill>
                  <a:schemeClr val="dk1">
                    <a:lumMod val="65000"/>
                    <a:lumOff val="35000"/>
                  </a:schemeClr>
                </a:solidFill>
                <a:latin typeface="Avenir Next LT Pro"/>
              </a:rPr>
              <a:t>Sexto nivel del esquema</a:t>
            </a:r>
            <a:endParaRPr b="0" lang="en-US" sz="2000" spc="49" strike="noStrike">
              <a:solidFill>
                <a:schemeClr val="dk1">
                  <a:lumMod val="65000"/>
                  <a:lumOff val="35000"/>
                </a:schemeClr>
              </a:solidFill>
              <a:latin typeface="Avenir Next LT Pro"/>
            </a:endParaRPr>
          </a:p>
          <a:p>
            <a:pPr lvl="6" marL="3024000" indent="-216000">
              <a:lnSpc>
                <a:spcPct val="150000"/>
              </a:lnSpc>
              <a:spcBef>
                <a:spcPts val="283"/>
              </a:spcBef>
              <a:buClr>
                <a:srgbClr val="000000"/>
              </a:buClr>
              <a:buSzPct val="45000"/>
              <a:buFont typeface="Wingdings" charset="2"/>
              <a:buChar char=""/>
            </a:pPr>
            <a:r>
              <a:rPr b="0" lang="en-US" sz="2000" spc="49" strike="noStrike">
                <a:solidFill>
                  <a:schemeClr val="dk1">
                    <a:lumMod val="65000"/>
                    <a:lumOff val="35000"/>
                  </a:schemeClr>
                </a:solidFill>
                <a:latin typeface="Avenir Next LT Pro"/>
              </a:rPr>
              <a:t>Séptimo nivel del esquema</a:t>
            </a:r>
            <a:endParaRPr b="0" lang="en-US" sz="2000" spc="49" strike="noStrike">
              <a:solidFill>
                <a:schemeClr val="dk1">
                  <a:lumMod val="65000"/>
                  <a:lumOff val="35000"/>
                </a:schemeClr>
              </a:solidFill>
              <a:latin typeface="Avenir Next LT Pro"/>
            </a:endParaRPr>
          </a:p>
        </p:txBody>
      </p:sp>
    </p:spTree>
  </p:cSld>
  <p:clrMap bg1="lt1" bg2="lt2" tx1="dk1" tx2="dk2" accent1="accent1" accent2="accent2" accent3="accent3" accent4="accent4" accent5="accent5" accent6="accent6" hlink="hlink" folHlink="folHlink"/>
  <p:sldLayoutIdLst>
    <p:sldLayoutId id="2147483696" r:id="rId2"/>
  </p:sldLayoutIdLst>
</p:sldMaster>
</file>

<file path=ppt/slideMasters/slideMaster2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396" name="Rectángulo 8">
            <a:extLst>
              <a:ext uri="{C183D7F6-B498-43B3-948B-1728B52AA6E4}">
                <adec:decorative xmlns:adec="http://schemas.microsoft.com/office/drawing/2017/decorative" val="1"/>
              </a:ext>
            </a:extLst>
          </p:cNvPr>
          <p:cNvSpPr/>
          <p:nvPr/>
        </p:nvSpPr>
        <p:spPr>
          <a:xfrm>
            <a:off x="0" y="3063240"/>
            <a:ext cx="12188520" cy="379440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397" name="PlaceHolder 1"/>
          <p:cNvSpPr>
            <a:spLocks noGrp="1"/>
          </p:cNvSpPr>
          <p:nvPr>
            <p:ph type="body"/>
          </p:nvPr>
        </p:nvSpPr>
        <p:spPr>
          <a:xfrm>
            <a:off x="457200" y="3520440"/>
            <a:ext cx="11274120" cy="288000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398" name="PlaceHolder 2"/>
          <p:cNvSpPr>
            <a:spLocks noGrp="1"/>
          </p:cNvSpPr>
          <p:nvPr>
            <p:ph type="dt" idx="61"/>
          </p:nvPr>
        </p:nvSpPr>
        <p:spPr>
          <a:xfrm>
            <a:off x="365760" y="59760"/>
            <a:ext cx="3493800" cy="364680"/>
          </a:xfrm>
          <a:prstGeom prst="rect">
            <a:avLst/>
          </a:prstGeom>
          <a:noFill/>
          <a:ln w="0">
            <a:noFill/>
          </a:ln>
        </p:spPr>
        <p:txBody>
          <a:bodyPr lIns="91440" rIns="91440" tIns="45720" bIns="45720" anchor="ctr">
            <a:noAutofit/>
          </a:bodyPr>
          <a:lstStyle>
            <a:lvl1pPr indent="0" defTabSz="914400">
              <a:lnSpc>
                <a:spcPct val="100000"/>
              </a:lnSpc>
              <a:buNone/>
              <a:defRPr b="0" lang="en-US" sz="1000" spc="-1" strike="noStrike">
                <a:solidFill>
                  <a:schemeClr val="dk1">
                    <a:lumMod val="65000"/>
                    <a:lumOff val="35000"/>
                  </a:schemeClr>
                </a:solidFill>
                <a:latin typeface="Goudy Old Style"/>
              </a:defRPr>
            </a:lvl1pPr>
          </a:lstStyle>
          <a:p>
            <a:pPr indent="0" defTabSz="914400">
              <a:lnSpc>
                <a:spcPct val="100000"/>
              </a:lnSpc>
              <a:buNone/>
            </a:pPr>
            <a:r>
              <a:rPr b="0" lang="en-U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399" name="PlaceHolder 3"/>
          <p:cNvSpPr>
            <a:spLocks noGrp="1"/>
          </p:cNvSpPr>
          <p:nvPr>
            <p:ph type="ftr" idx="62"/>
          </p:nvPr>
        </p:nvSpPr>
        <p:spPr>
          <a:xfrm>
            <a:off x="8876520" y="59760"/>
            <a:ext cx="2805120" cy="36468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400" name="PlaceHolder 4"/>
          <p:cNvSpPr>
            <a:spLocks noGrp="1"/>
          </p:cNvSpPr>
          <p:nvPr>
            <p:ph type="sldNum" idx="63"/>
          </p:nvPr>
        </p:nvSpPr>
        <p:spPr>
          <a:xfrm>
            <a:off x="11632320" y="59760"/>
            <a:ext cx="428760" cy="36468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401" name="Conector recto 2"/>
          <p:cNvCxnSpPr/>
          <p:nvPr/>
        </p:nvCxnSpPr>
        <p:spPr>
          <a:xfrm>
            <a:off x="3687120" y="1246320"/>
            <a:ext cx="360" cy="540360"/>
          </a:xfrm>
          <a:prstGeom prst="straightConnector1">
            <a:avLst/>
          </a:prstGeom>
          <a:ln w="12600">
            <a:solidFill>
              <a:srgbClr val="ffffff"/>
            </a:solidFill>
            <a:miter/>
          </a:ln>
        </p:spPr>
      </p:cxnSp>
      <p:sp>
        <p:nvSpPr>
          <p:cNvPr id="402" name="PlaceHolder 5"/>
          <p:cNvSpPr>
            <a:spLocks noGrp="1"/>
          </p:cNvSpPr>
          <p:nvPr>
            <p:ph type="body"/>
          </p:nvPr>
        </p:nvSpPr>
        <p:spPr>
          <a:xfrm>
            <a:off x="3977640" y="561600"/>
            <a:ext cx="7741440" cy="2239920"/>
          </a:xfrm>
          <a:prstGeom prst="rect">
            <a:avLst/>
          </a:prstGeom>
          <a:noFill/>
          <a:ln w="0">
            <a:noFill/>
          </a:ln>
        </p:spPr>
        <p:txBody>
          <a:bodyPr lIns="91440" rIns="91440" tIns="45720" bIns="45720" anchor="t">
            <a:noAutofit/>
          </a:bodyPr>
          <a:p>
            <a:pPr marL="285840" indent="-28584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22860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743040" indent="-28584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68580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085760" indent="-1713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403" name="PlaceHolder 6"/>
          <p:cNvSpPr>
            <a:spLocks noGrp="1"/>
          </p:cNvSpPr>
          <p:nvPr>
            <p:ph type="title"/>
          </p:nvPr>
        </p:nvSpPr>
        <p:spPr>
          <a:xfrm>
            <a:off x="457200" y="561600"/>
            <a:ext cx="2953080" cy="1892520"/>
          </a:xfrm>
          <a:prstGeom prst="rect">
            <a:avLst/>
          </a:prstGeom>
          <a:noFill/>
          <a:ln w="0">
            <a:noFill/>
          </a:ln>
        </p:spPr>
        <p:txBody>
          <a:bodyPr lIns="91440" rIns="91440" tIns="45720" bIns="45720" anchor="t">
            <a:normAutofit fontScale="81242"/>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2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404" name="Rectángulo 2">
            <a:extLst>
              <a:ext uri="{C183D7F6-B498-43B3-948B-1728B52AA6E4}">
                <adec:decorative xmlns:adec="http://schemas.microsoft.com/office/drawing/2017/decorative" val="1"/>
              </a:ext>
            </a:extLst>
          </p:cNvPr>
          <p:cNvSpPr/>
          <p:nvPr/>
        </p:nvSpPr>
        <p:spPr>
          <a:xfrm>
            <a:off x="606600" y="1828800"/>
            <a:ext cx="6446160" cy="442548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405" name="PlaceHolder 1"/>
          <p:cNvSpPr>
            <a:spLocks noGrp="1"/>
          </p:cNvSpPr>
          <p:nvPr>
            <p:ph type="body"/>
          </p:nvPr>
        </p:nvSpPr>
        <p:spPr>
          <a:xfrm>
            <a:off x="841320" y="2119320"/>
            <a:ext cx="5940360" cy="387828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406" name="PlaceHolder 2"/>
          <p:cNvSpPr>
            <a:spLocks noGrp="1"/>
          </p:cNvSpPr>
          <p:nvPr>
            <p:ph type="dt" idx="64"/>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407" name="PlaceHolder 3"/>
          <p:cNvSpPr>
            <a:spLocks noGrp="1"/>
          </p:cNvSpPr>
          <p:nvPr>
            <p:ph type="ftr" idx="65"/>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408" name="PlaceHolder 4"/>
          <p:cNvSpPr>
            <a:spLocks noGrp="1"/>
          </p:cNvSpPr>
          <p:nvPr>
            <p:ph type="sldNum" idx="66"/>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409" name="PlaceHolder 5"/>
          <p:cNvSpPr>
            <a:spLocks noGrp="1"/>
          </p:cNvSpPr>
          <p:nvPr>
            <p:ph type="body"/>
          </p:nvPr>
        </p:nvSpPr>
        <p:spPr>
          <a:xfrm>
            <a:off x="7562160" y="1828800"/>
            <a:ext cx="4023000" cy="442836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410" name="PlaceHolder 6"/>
          <p:cNvSpPr>
            <a:spLocks noGrp="1"/>
          </p:cNvSpPr>
          <p:nvPr>
            <p:ph type="title"/>
          </p:nvPr>
        </p:nvSpPr>
        <p:spPr>
          <a:xfrm>
            <a:off x="612720" y="603360"/>
            <a:ext cx="10972440" cy="970200"/>
          </a:xfrm>
          <a:prstGeom prst="rect">
            <a:avLst/>
          </a:prstGeom>
          <a:noFill/>
          <a:ln w="0">
            <a:noFill/>
          </a:ln>
        </p:spPr>
        <p:txBody>
          <a:bodyPr lIns="91440" rIns="91440" tIns="45720" bIns="45720" anchor="ctr">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2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411" name="Rectángulo 2">
            <a:extLst>
              <a:ext uri="{C183D7F6-B498-43B3-948B-1728B52AA6E4}">
                <adec:decorative xmlns:adec="http://schemas.microsoft.com/office/drawing/2017/decorative" val="1"/>
              </a:ext>
            </a:extLst>
          </p:cNvPr>
          <p:cNvSpPr/>
          <p:nvPr/>
        </p:nvSpPr>
        <p:spPr>
          <a:xfrm>
            <a:off x="606600" y="2291040"/>
            <a:ext cx="4672080" cy="401796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412" name="PlaceHolder 1"/>
          <p:cNvSpPr>
            <a:spLocks noGrp="1"/>
          </p:cNvSpPr>
          <p:nvPr>
            <p:ph type="body"/>
          </p:nvPr>
        </p:nvSpPr>
        <p:spPr>
          <a:xfrm>
            <a:off x="811800" y="2522880"/>
            <a:ext cx="4262040" cy="355428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413" name="PlaceHolder 2"/>
          <p:cNvSpPr>
            <a:spLocks noGrp="1"/>
          </p:cNvSpPr>
          <p:nvPr>
            <p:ph type="dt" idx="67"/>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414" name="PlaceHolder 3"/>
          <p:cNvSpPr>
            <a:spLocks noGrp="1"/>
          </p:cNvSpPr>
          <p:nvPr>
            <p:ph type="ftr" idx="68"/>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415" name="PlaceHolder 4"/>
          <p:cNvSpPr>
            <a:spLocks noGrp="1"/>
          </p:cNvSpPr>
          <p:nvPr>
            <p:ph type="sldNum" idx="69"/>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416" name="PlaceHolder 5"/>
          <p:cNvSpPr>
            <a:spLocks noGrp="1"/>
          </p:cNvSpPr>
          <p:nvPr>
            <p:ph type="body"/>
          </p:nvPr>
        </p:nvSpPr>
        <p:spPr>
          <a:xfrm>
            <a:off x="6095880" y="549360"/>
            <a:ext cx="5585400" cy="578304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417" name="PlaceHolder 6"/>
          <p:cNvSpPr>
            <a:spLocks noGrp="1"/>
          </p:cNvSpPr>
          <p:nvPr>
            <p:ph type="title"/>
          </p:nvPr>
        </p:nvSpPr>
        <p:spPr>
          <a:xfrm>
            <a:off x="612720" y="548640"/>
            <a:ext cx="4672080" cy="1453680"/>
          </a:xfrm>
          <a:prstGeom prst="rect">
            <a:avLst/>
          </a:prstGeom>
          <a:noFill/>
          <a:ln w="0">
            <a:noFill/>
          </a:ln>
        </p:spPr>
        <p:txBody>
          <a:bodyPr lIns="91440" rIns="91440" tIns="45720" bIns="45720" anchor="b">
            <a:normAutofit fontScale="85833"/>
          </a:bodyPr>
          <a:p>
            <a:pPr indent="0" defTabSz="914400">
              <a:lnSpc>
                <a:spcPct val="90000"/>
              </a:lnSpc>
              <a:buNone/>
            </a:pPr>
            <a:r>
              <a:rPr b="0" lang="es" sz="3600" spc="-1" strike="noStrike" cap="all">
                <a:solidFill>
                  <a:schemeClr val="dk1">
                    <a:lumMod val="75000"/>
                    <a:lumOff val="25000"/>
                  </a:schemeClr>
                </a:solidFill>
                <a:latin typeface="바탕"/>
                <a:ea typeface="바탕"/>
              </a:rPr>
              <a:t>Haga clic para modificar el estilo de título del patrón</a:t>
            </a:r>
            <a:endParaRPr b="0" lang="en-US" sz="36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700" r:id="rId3"/>
  </p:sldLayoutIdLst>
</p:sldMaster>
</file>

<file path=ppt/slideMasters/slideMaster2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418" name="Rectángulo 2">
            <a:extLst>
              <a:ext uri="{C183D7F6-B498-43B3-948B-1728B52AA6E4}">
                <adec:decorative xmlns:adec="http://schemas.microsoft.com/office/drawing/2017/decorative" val="1"/>
              </a:ext>
            </a:extLst>
          </p:cNvPr>
          <p:cNvSpPr/>
          <p:nvPr/>
        </p:nvSpPr>
        <p:spPr>
          <a:xfrm>
            <a:off x="612720" y="2291040"/>
            <a:ext cx="3608640" cy="401796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419" name="PlaceHolder 1"/>
          <p:cNvSpPr>
            <a:spLocks noGrp="1"/>
          </p:cNvSpPr>
          <p:nvPr>
            <p:ph type="body"/>
          </p:nvPr>
        </p:nvSpPr>
        <p:spPr>
          <a:xfrm>
            <a:off x="786600" y="2506320"/>
            <a:ext cx="3251880" cy="363312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420" name="PlaceHolder 2"/>
          <p:cNvSpPr>
            <a:spLocks noGrp="1"/>
          </p:cNvSpPr>
          <p:nvPr>
            <p:ph type="dt" idx="70"/>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421" name="PlaceHolder 3"/>
          <p:cNvSpPr>
            <a:spLocks noGrp="1"/>
          </p:cNvSpPr>
          <p:nvPr>
            <p:ph type="ftr" idx="71"/>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422" name="PlaceHolder 4"/>
          <p:cNvSpPr>
            <a:spLocks noGrp="1"/>
          </p:cNvSpPr>
          <p:nvPr>
            <p:ph type="sldNum" idx="72"/>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423" name="PlaceHolder 5"/>
          <p:cNvSpPr>
            <a:spLocks noGrp="1"/>
          </p:cNvSpPr>
          <p:nvPr>
            <p:ph type="body"/>
          </p:nvPr>
        </p:nvSpPr>
        <p:spPr>
          <a:xfrm>
            <a:off x="5016600" y="549360"/>
            <a:ext cx="6560640" cy="575892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424" name="PlaceHolder 6"/>
          <p:cNvSpPr>
            <a:spLocks noGrp="1"/>
          </p:cNvSpPr>
          <p:nvPr>
            <p:ph type="title"/>
          </p:nvPr>
        </p:nvSpPr>
        <p:spPr>
          <a:xfrm>
            <a:off x="614520" y="550080"/>
            <a:ext cx="3657240" cy="1453680"/>
          </a:xfrm>
          <a:prstGeom prst="rect">
            <a:avLst/>
          </a:prstGeom>
          <a:noFill/>
          <a:ln w="0">
            <a:noFill/>
          </a:ln>
        </p:spPr>
        <p:txBody>
          <a:bodyPr lIns="91440" rIns="91440" tIns="45720" bIns="45720" anchor="t">
            <a:normAutofit fontScale="77804"/>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2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grpSp>
        <p:nvGrpSpPr>
          <p:cNvPr id="425" name="Grupo 52"/>
          <p:cNvGrpSpPr/>
          <p:nvPr/>
        </p:nvGrpSpPr>
        <p:grpSpPr>
          <a:xfrm>
            <a:off x="8656560" y="178560"/>
            <a:ext cx="3585960" cy="6537240"/>
            <a:chOff x="8656560" y="178560"/>
            <a:chExt cx="3585960" cy="6537240"/>
          </a:xfrm>
        </p:grpSpPr>
        <p:grpSp>
          <p:nvGrpSpPr>
            <p:cNvPr id="426" name="Grupo 6">
              <a:extLst>
                <a:ext uri="{C183D7F6-B498-43B3-948B-1728B52AA6E4}">
                  <adec:decorative xmlns:adec="http://schemas.microsoft.com/office/drawing/2017/decorative" val="1"/>
                </a:ext>
              </a:extLst>
            </p:cNvPr>
            <p:cNvGrpSpPr/>
            <p:nvPr/>
          </p:nvGrpSpPr>
          <p:grpSpPr>
            <a:xfrm>
              <a:off x="8690040" y="178560"/>
              <a:ext cx="3552480" cy="3550680"/>
              <a:chOff x="8690040" y="178560"/>
              <a:chExt cx="3552480" cy="3550680"/>
            </a:xfrm>
          </p:grpSpPr>
          <p:sp>
            <p:nvSpPr>
              <p:cNvPr id="427" name="Forma libre 64">
                <a:extLst>
                  <a:ext uri="{C183D7F6-B498-43B3-948B-1728B52AA6E4}">
                    <adec:decorative xmlns:adec="http://schemas.microsoft.com/office/drawing/2017/decorative" val="1"/>
                  </a:ext>
                </a:extLst>
              </p:cNvPr>
              <p:cNvSpPr/>
              <p:nvPr/>
            </p:nvSpPr>
            <p:spPr>
              <a:xfrm flipV="1" rot="8100000">
                <a:off x="8967960" y="15426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28" name="Forma libre 81">
                <a:extLst>
                  <a:ext uri="{C183D7F6-B498-43B3-948B-1728B52AA6E4}">
                    <adec:decorative xmlns:adec="http://schemas.microsoft.com/office/drawing/2017/decorative" val="1"/>
                  </a:ext>
                </a:extLst>
              </p:cNvPr>
              <p:cNvSpPr/>
              <p:nvPr/>
            </p:nvSpPr>
            <p:spPr>
              <a:xfrm flipV="1" rot="8100000">
                <a:off x="9506880" y="20811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29" name="Forma libre 61">
                <a:extLst>
                  <a:ext uri="{C183D7F6-B498-43B3-948B-1728B52AA6E4}">
                    <adec:decorative xmlns:adec="http://schemas.microsoft.com/office/drawing/2017/decorative" val="1"/>
                  </a:ext>
                </a:extLst>
              </p:cNvPr>
              <p:cNvSpPr/>
              <p:nvPr/>
            </p:nvSpPr>
            <p:spPr>
              <a:xfrm flipV="1" rot="8100000">
                <a:off x="9836640" y="6735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30" name="Forma libre 10">
                <a:extLst>
                  <a:ext uri="{C183D7F6-B498-43B3-948B-1728B52AA6E4}">
                    <adec:decorative xmlns:adec="http://schemas.microsoft.com/office/drawing/2017/decorative" val="1"/>
                  </a:ext>
                </a:extLst>
              </p:cNvPr>
              <p:cNvSpPr/>
              <p:nvPr/>
            </p:nvSpPr>
            <p:spPr>
              <a:xfrm flipV="1" rot="8100000">
                <a:off x="10375560" y="12124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31" name="Forma libre 84">
                <a:extLst>
                  <a:ext uri="{C183D7F6-B498-43B3-948B-1728B52AA6E4}">
                    <adec:decorative xmlns:adec="http://schemas.microsoft.com/office/drawing/2017/decorative" val="1"/>
                  </a:ext>
                </a:extLst>
              </p:cNvPr>
              <p:cNvSpPr/>
              <p:nvPr/>
            </p:nvSpPr>
            <p:spPr>
              <a:xfrm flipV="1" rot="8100000">
                <a:off x="10914480" y="17514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32" name="Forma libre 87">
                <a:extLst>
                  <a:ext uri="{C183D7F6-B498-43B3-948B-1728B52AA6E4}">
                    <adec:decorative xmlns:adec="http://schemas.microsoft.com/office/drawing/2017/decorative" val="1"/>
                  </a:ext>
                </a:extLst>
              </p:cNvPr>
              <p:cNvSpPr/>
              <p:nvPr/>
            </p:nvSpPr>
            <p:spPr>
              <a:xfrm flipV="1" rot="8100000">
                <a:off x="10045440" y="26200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33" name="Forma libre 60">
                <a:extLst>
                  <a:ext uri="{C183D7F6-B498-43B3-948B-1728B52AA6E4}">
                    <adec:decorative xmlns:adec="http://schemas.microsoft.com/office/drawing/2017/decorative" val="1"/>
                  </a:ext>
                </a:extLst>
              </p:cNvPr>
              <p:cNvSpPr/>
              <p:nvPr/>
            </p:nvSpPr>
            <p:spPr>
              <a:xfrm flipV="1" rot="8100000">
                <a:off x="9144720" y="30852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34" name="Forma libre 59">
                <a:extLst>
                  <a:ext uri="{C183D7F6-B498-43B3-948B-1728B52AA6E4}">
                    <adec:decorative xmlns:adec="http://schemas.microsoft.com/office/drawing/2017/decorative" val="1"/>
                  </a:ext>
                </a:extLst>
              </p:cNvPr>
              <p:cNvSpPr/>
              <p:nvPr/>
            </p:nvSpPr>
            <p:spPr>
              <a:xfrm flipV="1" rot="8100000">
                <a:off x="9370440" y="8316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35" name="Forma libre 62">
                <a:extLst>
                  <a:ext uri="{C183D7F6-B498-43B3-948B-1728B52AA6E4}">
                    <adec:decorative xmlns:adec="http://schemas.microsoft.com/office/drawing/2017/decorative" val="1"/>
                  </a:ext>
                </a:extLst>
              </p:cNvPr>
              <p:cNvSpPr/>
              <p:nvPr/>
            </p:nvSpPr>
            <p:spPr>
              <a:xfrm flipV="1" rot="8100000">
                <a:off x="9789840" y="640440"/>
                <a:ext cx="1228320" cy="761760"/>
              </a:xfrm>
              <a:custGeom>
                <a:avLst/>
                <a:gdLst>
                  <a:gd name="textAreaLeft" fmla="*/ 0 w 1228320"/>
                  <a:gd name="textAreaRight" fmla="*/ 1228680 w 1228320"/>
                  <a:gd name="textAreaTop" fmla="*/ 360 h 761760"/>
                  <a:gd name="textAreaBottom" fmla="*/ 76248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36" name="Forma libre 65">
                <a:extLst>
                  <a:ext uri="{C183D7F6-B498-43B3-948B-1728B52AA6E4}">
                    <adec:decorative xmlns:adec="http://schemas.microsoft.com/office/drawing/2017/decorative" val="1"/>
                  </a:ext>
                </a:extLst>
              </p:cNvPr>
              <p:cNvSpPr/>
              <p:nvPr/>
            </p:nvSpPr>
            <p:spPr>
              <a:xfrm flipV="1" rot="8100000">
                <a:off x="8910720" y="14853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37" name="Forma libre 79">
                <a:extLst>
                  <a:ext uri="{C183D7F6-B498-43B3-948B-1728B52AA6E4}">
                    <adec:decorative xmlns:adec="http://schemas.microsoft.com/office/drawing/2017/decorative" val="1"/>
                  </a:ext>
                </a:extLst>
              </p:cNvPr>
              <p:cNvSpPr/>
              <p:nvPr/>
            </p:nvSpPr>
            <p:spPr>
              <a:xfrm flipV="1" rot="8100000">
                <a:off x="10318320" y="11552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38" name="Forma libre 82">
                <a:extLst>
                  <a:ext uri="{C183D7F6-B498-43B3-948B-1728B52AA6E4}">
                    <adec:decorative xmlns:adec="http://schemas.microsoft.com/office/drawing/2017/decorative" val="1"/>
                  </a:ext>
                </a:extLst>
              </p:cNvPr>
              <p:cNvSpPr/>
              <p:nvPr/>
            </p:nvSpPr>
            <p:spPr>
              <a:xfrm flipV="1" rot="8100000">
                <a:off x="9449640" y="20239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39" name="Forma libre 85">
                <a:extLst>
                  <a:ext uri="{C183D7F6-B498-43B3-948B-1728B52AA6E4}">
                    <adec:decorative xmlns:adec="http://schemas.microsoft.com/office/drawing/2017/decorative" val="1"/>
                  </a:ext>
                </a:extLst>
              </p:cNvPr>
              <p:cNvSpPr/>
              <p:nvPr/>
            </p:nvSpPr>
            <p:spPr>
              <a:xfrm flipV="1" rot="8100000">
                <a:off x="10857240" y="16941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40" name="Forma libre 20">
                <a:extLst>
                  <a:ext uri="{C183D7F6-B498-43B3-948B-1728B52AA6E4}">
                    <adec:decorative xmlns:adec="http://schemas.microsoft.com/office/drawing/2017/decorative" val="1"/>
                  </a:ext>
                </a:extLst>
              </p:cNvPr>
              <p:cNvSpPr/>
              <p:nvPr/>
            </p:nvSpPr>
            <p:spPr>
              <a:xfrm flipV="1" rot="8100000">
                <a:off x="9988200" y="25628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441" name="Grupo 21">
                <a:extLst>
                  <a:ext uri="{C183D7F6-B498-43B3-948B-1728B52AA6E4}">
                    <adec:decorative xmlns:adec="http://schemas.microsoft.com/office/drawing/2017/decorative" val="1"/>
                  </a:ext>
                </a:extLst>
              </p:cNvPr>
              <p:cNvGrpSpPr/>
              <p:nvPr/>
            </p:nvGrpSpPr>
            <p:grpSpPr>
              <a:xfrm>
                <a:off x="8868240" y="356040"/>
                <a:ext cx="2815200" cy="2815200"/>
                <a:chOff x="8868240" y="356040"/>
                <a:chExt cx="2815200" cy="2815200"/>
              </a:xfrm>
            </p:grpSpPr>
            <p:sp>
              <p:nvSpPr>
                <p:cNvPr id="442" name="Línea 63">
                  <a:extLst>
                    <a:ext uri="{C183D7F6-B498-43B3-948B-1728B52AA6E4}">
                      <adec:decorative xmlns:adec="http://schemas.microsoft.com/office/drawing/2017/decorative" val="1"/>
                    </a:ext>
                  </a:extLst>
                </p:cNvPr>
                <p:cNvSpPr/>
                <p:nvPr/>
              </p:nvSpPr>
              <p:spPr>
                <a:xfrm flipH="1">
                  <a:off x="10238760" y="35604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43" name="Línea 66">
                  <a:extLst>
                    <a:ext uri="{C183D7F6-B498-43B3-948B-1728B52AA6E4}">
                      <adec:decorative xmlns:adec="http://schemas.microsoft.com/office/drawing/2017/decorative" val="1"/>
                    </a:ext>
                  </a:extLst>
                </p:cNvPr>
                <p:cNvSpPr/>
                <p:nvPr/>
              </p:nvSpPr>
              <p:spPr>
                <a:xfrm flipH="1">
                  <a:off x="8868240" y="172656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44" name="Línea 67">
                  <a:extLst>
                    <a:ext uri="{C183D7F6-B498-43B3-948B-1728B52AA6E4}">
                      <adec:decorative xmlns:adec="http://schemas.microsoft.com/office/drawing/2017/decorative" val="1"/>
                    </a:ext>
                  </a:extLst>
                </p:cNvPr>
                <p:cNvSpPr/>
                <p:nvPr/>
              </p:nvSpPr>
              <p:spPr>
                <a:xfrm flipH="1" flipV="1">
                  <a:off x="8915400" y="40284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45" name="Línea 80">
                  <a:extLst>
                    <a:ext uri="{C183D7F6-B498-43B3-948B-1728B52AA6E4}">
                      <adec:decorative xmlns:adec="http://schemas.microsoft.com/office/drawing/2017/decorative" val="1"/>
                    </a:ext>
                  </a:extLst>
                </p:cNvPr>
                <p:cNvSpPr/>
                <p:nvPr/>
              </p:nvSpPr>
              <p:spPr>
                <a:xfrm flipH="1">
                  <a:off x="10777680" y="89460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46" name="Línea 83">
                  <a:extLst>
                    <a:ext uri="{C183D7F6-B498-43B3-948B-1728B52AA6E4}">
                      <adec:decorative xmlns:adec="http://schemas.microsoft.com/office/drawing/2017/decorative" val="1"/>
                    </a:ext>
                  </a:extLst>
                </p:cNvPr>
                <p:cNvSpPr/>
                <p:nvPr/>
              </p:nvSpPr>
              <p:spPr>
                <a:xfrm flipH="1">
                  <a:off x="9407160" y="226512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47" name="Línea 86">
                  <a:extLst>
                    <a:ext uri="{C183D7F6-B498-43B3-948B-1728B52AA6E4}">
                      <adec:decorative xmlns:adec="http://schemas.microsoft.com/office/drawing/2017/decorative" val="1"/>
                    </a:ext>
                  </a:extLst>
                </p:cNvPr>
                <p:cNvSpPr/>
                <p:nvPr/>
              </p:nvSpPr>
              <p:spPr>
                <a:xfrm flipH="1">
                  <a:off x="11316600" y="143352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48" name="Línea 89">
                  <a:extLst>
                    <a:ext uri="{C183D7F6-B498-43B3-948B-1728B52AA6E4}">
                      <adec:decorative xmlns:adec="http://schemas.microsoft.com/office/drawing/2017/decorative" val="1"/>
                    </a:ext>
                  </a:extLst>
                </p:cNvPr>
                <p:cNvSpPr/>
                <p:nvPr/>
              </p:nvSpPr>
              <p:spPr>
                <a:xfrm flipH="1">
                  <a:off x="9945720" y="2804040"/>
                  <a:ext cx="137088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449" name="Grupo 29">
              <a:extLst>
                <a:ext uri="{C183D7F6-B498-43B3-948B-1728B52AA6E4}">
                  <adec:decorative xmlns:adec="http://schemas.microsoft.com/office/drawing/2017/decorative" val="1"/>
                </a:ext>
              </a:extLst>
            </p:cNvPr>
            <p:cNvGrpSpPr/>
            <p:nvPr/>
          </p:nvGrpSpPr>
          <p:grpSpPr>
            <a:xfrm>
              <a:off x="8656560" y="3163680"/>
              <a:ext cx="3552120" cy="3552120"/>
              <a:chOff x="8656560" y="3163680"/>
              <a:chExt cx="3552120" cy="3552120"/>
            </a:xfrm>
          </p:grpSpPr>
          <p:sp>
            <p:nvSpPr>
              <p:cNvPr id="450" name="Forma libre 64">
                <a:extLst>
                  <a:ext uri="{C183D7F6-B498-43B3-948B-1728B52AA6E4}">
                    <adec:decorative xmlns:adec="http://schemas.microsoft.com/office/drawing/2017/decorative" val="1"/>
                  </a:ext>
                </a:extLst>
              </p:cNvPr>
              <p:cNvSpPr/>
              <p:nvPr/>
            </p:nvSpPr>
            <p:spPr>
              <a:xfrm rot="13500000">
                <a:off x="8934120" y="45597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51" name="Forma libre 81">
                <a:extLst>
                  <a:ext uri="{C183D7F6-B498-43B3-948B-1728B52AA6E4}">
                    <adec:decorative xmlns:adec="http://schemas.microsoft.com/office/drawing/2017/decorative" val="1"/>
                  </a:ext>
                </a:extLst>
              </p:cNvPr>
              <p:cNvSpPr/>
              <p:nvPr/>
            </p:nvSpPr>
            <p:spPr>
              <a:xfrm rot="13500000">
                <a:off x="9473040" y="40208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52" name="Forma libre 61">
                <a:extLst>
                  <a:ext uri="{C183D7F6-B498-43B3-948B-1728B52AA6E4}">
                    <adec:decorative xmlns:adec="http://schemas.microsoft.com/office/drawing/2017/decorative" val="1"/>
                  </a:ext>
                </a:extLst>
              </p:cNvPr>
              <p:cNvSpPr/>
              <p:nvPr/>
            </p:nvSpPr>
            <p:spPr>
              <a:xfrm rot="13500000">
                <a:off x="9803160" y="54284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53" name="Forma libre 78">
                <a:extLst>
                  <a:ext uri="{C183D7F6-B498-43B3-948B-1728B52AA6E4}">
                    <adec:decorative xmlns:adec="http://schemas.microsoft.com/office/drawing/2017/decorative" val="1"/>
                  </a:ext>
                </a:extLst>
              </p:cNvPr>
              <p:cNvSpPr/>
              <p:nvPr/>
            </p:nvSpPr>
            <p:spPr>
              <a:xfrm rot="13500000">
                <a:off x="10342080" y="48898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54" name="Forma libre 84">
                <a:extLst>
                  <a:ext uri="{C183D7F6-B498-43B3-948B-1728B52AA6E4}">
                    <adec:decorative xmlns:adec="http://schemas.microsoft.com/office/drawing/2017/decorative" val="1"/>
                  </a:ext>
                </a:extLst>
              </p:cNvPr>
              <p:cNvSpPr/>
              <p:nvPr/>
            </p:nvSpPr>
            <p:spPr>
              <a:xfrm rot="13500000">
                <a:off x="10880640" y="43509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55" name="Forma libre 87">
                <a:extLst>
                  <a:ext uri="{C183D7F6-B498-43B3-948B-1728B52AA6E4}">
                    <adec:decorative xmlns:adec="http://schemas.microsoft.com/office/drawing/2017/decorative" val="1"/>
                  </a:ext>
                </a:extLst>
              </p:cNvPr>
              <p:cNvSpPr/>
              <p:nvPr/>
            </p:nvSpPr>
            <p:spPr>
              <a:xfrm rot="13500000">
                <a:off x="10011960" y="34822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56" name="Forma libre 60">
                <a:extLst>
                  <a:ext uri="{C183D7F6-B498-43B3-948B-1728B52AA6E4}">
                    <adec:decorative xmlns:adec="http://schemas.microsoft.com/office/drawing/2017/decorative" val="1"/>
                  </a:ext>
                </a:extLst>
              </p:cNvPr>
              <p:cNvSpPr/>
              <p:nvPr/>
            </p:nvSpPr>
            <p:spPr>
              <a:xfrm rot="13500000">
                <a:off x="9111240" y="516636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57" name="Forma libre 59">
                <a:extLst>
                  <a:ext uri="{C183D7F6-B498-43B3-948B-1728B52AA6E4}">
                    <adec:decorative xmlns:adec="http://schemas.microsoft.com/office/drawing/2017/decorative" val="1"/>
                  </a:ext>
                </a:extLst>
              </p:cNvPr>
              <p:cNvSpPr/>
              <p:nvPr/>
            </p:nvSpPr>
            <p:spPr>
              <a:xfrm rot="13500000">
                <a:off x="9336960" y="53920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58" name="Forma libre 62">
                <a:extLst>
                  <a:ext uri="{C183D7F6-B498-43B3-948B-1728B52AA6E4}">
                    <adec:decorative xmlns:adec="http://schemas.microsoft.com/office/drawing/2017/decorative" val="1"/>
                  </a:ext>
                </a:extLst>
              </p:cNvPr>
              <p:cNvSpPr/>
              <p:nvPr/>
            </p:nvSpPr>
            <p:spPr>
              <a:xfrm rot="13500000">
                <a:off x="9756000" y="5489640"/>
                <a:ext cx="1228320" cy="761760"/>
              </a:xfrm>
              <a:custGeom>
                <a:avLst/>
                <a:gdLst>
                  <a:gd name="textAreaLeft" fmla="*/ 0 w 1228320"/>
                  <a:gd name="textAreaRight" fmla="*/ 1228680 w 1228320"/>
                  <a:gd name="textAreaTop" fmla="*/ 0 h 761760"/>
                  <a:gd name="textAreaBottom" fmla="*/ 76212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59" name="Forma libre 65">
                <a:extLst>
                  <a:ext uri="{C183D7F6-B498-43B3-948B-1728B52AA6E4}">
                    <adec:decorative xmlns:adec="http://schemas.microsoft.com/office/drawing/2017/decorative" val="1"/>
                  </a:ext>
                </a:extLst>
              </p:cNvPr>
              <p:cNvSpPr/>
              <p:nvPr/>
            </p:nvSpPr>
            <p:spPr>
              <a:xfrm rot="13500000">
                <a:off x="8876880" y="46170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60" name="Forma libre 79">
                <a:extLst>
                  <a:ext uri="{C183D7F6-B498-43B3-948B-1728B52AA6E4}">
                    <adec:decorative xmlns:adec="http://schemas.microsoft.com/office/drawing/2017/decorative" val="1"/>
                  </a:ext>
                </a:extLst>
              </p:cNvPr>
              <p:cNvSpPr/>
              <p:nvPr/>
            </p:nvSpPr>
            <p:spPr>
              <a:xfrm rot="13500000">
                <a:off x="10284840" y="49471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61" name="Forma libre 82">
                <a:extLst>
                  <a:ext uri="{C183D7F6-B498-43B3-948B-1728B52AA6E4}">
                    <adec:decorative xmlns:adec="http://schemas.microsoft.com/office/drawing/2017/decorative" val="1"/>
                  </a:ext>
                </a:extLst>
              </p:cNvPr>
              <p:cNvSpPr/>
              <p:nvPr/>
            </p:nvSpPr>
            <p:spPr>
              <a:xfrm rot="13500000">
                <a:off x="9415800" y="40780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62" name="Forma libre 85">
                <a:extLst>
                  <a:ext uri="{C183D7F6-B498-43B3-948B-1728B52AA6E4}">
                    <adec:decorative xmlns:adec="http://schemas.microsoft.com/office/drawing/2017/decorative" val="1"/>
                  </a:ext>
                </a:extLst>
              </p:cNvPr>
              <p:cNvSpPr/>
              <p:nvPr/>
            </p:nvSpPr>
            <p:spPr>
              <a:xfrm rot="13500000">
                <a:off x="10823400" y="44082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63" name="Forma libre 88">
                <a:extLst>
                  <a:ext uri="{C183D7F6-B498-43B3-948B-1728B52AA6E4}">
                    <adec:decorative xmlns:adec="http://schemas.microsoft.com/office/drawing/2017/decorative" val="1"/>
                  </a:ext>
                </a:extLst>
              </p:cNvPr>
              <p:cNvSpPr/>
              <p:nvPr/>
            </p:nvSpPr>
            <p:spPr>
              <a:xfrm rot="13500000">
                <a:off x="9954720" y="35395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464" name="Grupo 44">
                <a:extLst>
                  <a:ext uri="{C183D7F6-B498-43B3-948B-1728B52AA6E4}">
                    <adec:decorative xmlns:adec="http://schemas.microsoft.com/office/drawing/2017/decorative" val="1"/>
                  </a:ext>
                </a:extLst>
              </p:cNvPr>
              <p:cNvGrpSpPr/>
              <p:nvPr/>
            </p:nvGrpSpPr>
            <p:grpSpPr>
              <a:xfrm>
                <a:off x="8834400" y="3722040"/>
                <a:ext cx="2815560" cy="2815200"/>
                <a:chOff x="8834400" y="3722040"/>
                <a:chExt cx="2815560" cy="2815200"/>
              </a:xfrm>
            </p:grpSpPr>
            <p:sp>
              <p:nvSpPr>
                <p:cNvPr id="465" name="Línea 63">
                  <a:extLst>
                    <a:ext uri="{C183D7F6-B498-43B3-948B-1728B52AA6E4}">
                      <adec:decorative xmlns:adec="http://schemas.microsoft.com/office/drawing/2017/decorative" val="1"/>
                    </a:ext>
                  </a:extLst>
                </p:cNvPr>
                <p:cNvSpPr/>
                <p:nvPr/>
              </p:nvSpPr>
              <p:spPr>
                <a:xfrm flipH="1" flipV="1">
                  <a:off x="10205280" y="516672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66" name="Línea 66">
                  <a:extLst>
                    <a:ext uri="{C183D7F6-B498-43B3-948B-1728B52AA6E4}">
                      <adec:decorative xmlns:adec="http://schemas.microsoft.com/office/drawing/2017/decorative" val="1"/>
                    </a:ext>
                  </a:extLst>
                </p:cNvPr>
                <p:cNvSpPr/>
                <p:nvPr/>
              </p:nvSpPr>
              <p:spPr>
                <a:xfrm flipH="1" flipV="1">
                  <a:off x="8834400" y="4799520"/>
                  <a:ext cx="137088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67" name="Línea 67">
                  <a:extLst>
                    <a:ext uri="{C183D7F6-B498-43B3-948B-1728B52AA6E4}">
                      <adec:decorative xmlns:adec="http://schemas.microsoft.com/office/drawing/2017/decorative" val="1"/>
                    </a:ext>
                  </a:extLst>
                </p:cNvPr>
                <p:cNvSpPr/>
                <p:nvPr/>
              </p:nvSpPr>
              <p:spPr>
                <a:xfrm flipH="1">
                  <a:off x="8881560" y="377568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68" name="Línea 80">
                  <a:extLst>
                    <a:ext uri="{C183D7F6-B498-43B3-948B-1728B52AA6E4}">
                      <adec:decorative xmlns:adec="http://schemas.microsoft.com/office/drawing/2017/decorative" val="1"/>
                    </a:ext>
                  </a:extLst>
                </p:cNvPr>
                <p:cNvSpPr/>
                <p:nvPr/>
              </p:nvSpPr>
              <p:spPr>
                <a:xfrm flipH="1" flipV="1">
                  <a:off x="10743840" y="462780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69" name="Línea 83">
                  <a:extLst>
                    <a:ext uri="{C183D7F6-B498-43B3-948B-1728B52AA6E4}">
                      <adec:decorative xmlns:adec="http://schemas.microsoft.com/office/drawing/2017/decorative" val="1"/>
                    </a:ext>
                  </a:extLst>
                </p:cNvPr>
                <p:cNvSpPr/>
                <p:nvPr/>
              </p:nvSpPr>
              <p:spPr>
                <a:xfrm flipH="1" flipV="1">
                  <a:off x="9373320" y="426060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70" name="Línea 86">
                  <a:extLst>
                    <a:ext uri="{C183D7F6-B498-43B3-948B-1728B52AA6E4}">
                      <adec:decorative xmlns:adec="http://schemas.microsoft.com/office/drawing/2017/decorative" val="1"/>
                    </a:ext>
                  </a:extLst>
                </p:cNvPr>
                <p:cNvSpPr/>
                <p:nvPr/>
              </p:nvSpPr>
              <p:spPr>
                <a:xfrm flipH="1" flipV="1">
                  <a:off x="11282760" y="408888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71" name="Línea 89">
                  <a:extLst>
                    <a:ext uri="{C183D7F6-B498-43B3-948B-1728B52AA6E4}">
                      <adec:decorative xmlns:adec="http://schemas.microsoft.com/office/drawing/2017/decorative" val="1"/>
                    </a:ext>
                  </a:extLst>
                </p:cNvPr>
                <p:cNvSpPr/>
                <p:nvPr/>
              </p:nvSpPr>
              <p:spPr>
                <a:xfrm flipH="1" flipV="1">
                  <a:off x="9912240" y="372204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sp>
        <p:nvSpPr>
          <p:cNvPr id="472" name="PlaceHolder 1"/>
          <p:cNvSpPr>
            <a:spLocks noGrp="1"/>
          </p:cNvSpPr>
          <p:nvPr>
            <p:ph type="dt" idx="73"/>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473" name="PlaceHolder 2"/>
          <p:cNvSpPr>
            <a:spLocks noGrp="1"/>
          </p:cNvSpPr>
          <p:nvPr>
            <p:ph type="ftr" idx="74"/>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474" name="PlaceHolder 3"/>
          <p:cNvSpPr>
            <a:spLocks noGrp="1"/>
          </p:cNvSpPr>
          <p:nvPr>
            <p:ph type="sldNum" idx="75"/>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475" name="PlaceHolder 4"/>
          <p:cNvSpPr>
            <a:spLocks noGrp="1"/>
          </p:cNvSpPr>
          <p:nvPr>
            <p:ph type="title"/>
          </p:nvPr>
        </p:nvSpPr>
        <p:spPr>
          <a:xfrm>
            <a:off x="539640" y="567000"/>
            <a:ext cx="8119800" cy="4334040"/>
          </a:xfrm>
          <a:prstGeom prst="rect">
            <a:avLst/>
          </a:prstGeom>
          <a:noFill/>
          <a:ln w="0">
            <a:noFill/>
          </a:ln>
        </p:spPr>
        <p:txBody>
          <a:bodyPr lIns="91440" rIns="91440" tIns="45720" bIns="45720" anchor="b">
            <a:normAutofit/>
          </a:bodyPr>
          <a:p>
            <a:pPr indent="0" defTabSz="914400">
              <a:lnSpc>
                <a:spcPct val="90000"/>
              </a:lnSpc>
              <a:buNone/>
            </a:pPr>
            <a:r>
              <a:rPr b="0" lang="es" sz="23200" spc="-1" strike="noStrike" cap="all">
                <a:solidFill>
                  <a:schemeClr val="dk1">
                    <a:lumMod val="75000"/>
                    <a:lumOff val="25000"/>
                  </a:schemeClr>
                </a:solidFill>
                <a:latin typeface="바탕"/>
                <a:ea typeface="바탕"/>
              </a:rPr>
              <a:t>##%</a:t>
            </a:r>
            <a:endParaRPr b="0" lang="en-US" sz="2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2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grpSp>
        <p:nvGrpSpPr>
          <p:cNvPr id="476" name="Grupo 6"/>
          <p:cNvGrpSpPr/>
          <p:nvPr/>
        </p:nvGrpSpPr>
        <p:grpSpPr>
          <a:xfrm>
            <a:off x="9787680" y="4227120"/>
            <a:ext cx="1539000" cy="1541880"/>
            <a:chOff x="9787680" y="4227120"/>
            <a:chExt cx="1539000" cy="1541880"/>
          </a:xfrm>
        </p:grpSpPr>
        <p:grpSp>
          <p:nvGrpSpPr>
            <p:cNvPr id="477" name="Grupo 7"/>
            <p:cNvGrpSpPr/>
            <p:nvPr/>
          </p:nvGrpSpPr>
          <p:grpSpPr>
            <a:xfrm>
              <a:off x="9875520" y="4227120"/>
              <a:ext cx="1451160" cy="1450440"/>
              <a:chOff x="9875520" y="4227120"/>
              <a:chExt cx="1451160" cy="1450440"/>
            </a:xfrm>
          </p:grpSpPr>
          <p:sp>
            <p:nvSpPr>
              <p:cNvPr id="478" name="Forma libre 68"/>
              <p:cNvSpPr/>
              <p:nvPr/>
            </p:nvSpPr>
            <p:spPr>
              <a:xfrm rot="2700000">
                <a:off x="10330560" y="413172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79" name="Forma libre 69"/>
              <p:cNvSpPr/>
              <p:nvPr/>
            </p:nvSpPr>
            <p:spPr>
              <a:xfrm rot="2700000">
                <a:off x="10556640" y="435564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480" name="Línea 70"/>
            <p:cNvSpPr/>
            <p:nvPr/>
          </p:nvSpPr>
          <p:spPr>
            <a:xfrm flipV="1">
              <a:off x="9787680" y="4452480"/>
              <a:ext cx="1316520" cy="131652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481" name="Elipse 11"/>
          <p:cNvSpPr/>
          <p:nvPr/>
        </p:nvSpPr>
        <p:spPr>
          <a:xfrm>
            <a:off x="1437120" y="649440"/>
            <a:ext cx="340200" cy="340200"/>
          </a:xfrm>
          <a:prstGeom prst="ellipse">
            <a:avLst/>
          </a:pr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482" name="Grupo 12"/>
          <p:cNvGrpSpPr/>
          <p:nvPr/>
        </p:nvGrpSpPr>
        <p:grpSpPr>
          <a:xfrm>
            <a:off x="1080000" y="1087560"/>
            <a:ext cx="923400" cy="934200"/>
            <a:chOff x="1080000" y="1087560"/>
            <a:chExt cx="923400" cy="934200"/>
          </a:xfrm>
        </p:grpSpPr>
        <p:grpSp>
          <p:nvGrpSpPr>
            <p:cNvPr id="483" name="Grupo 13"/>
            <p:cNvGrpSpPr/>
            <p:nvPr/>
          </p:nvGrpSpPr>
          <p:grpSpPr>
            <a:xfrm>
              <a:off x="1080000" y="1089360"/>
              <a:ext cx="316800" cy="932400"/>
              <a:chOff x="1080000" y="1089360"/>
              <a:chExt cx="316800" cy="932400"/>
            </a:xfrm>
          </p:grpSpPr>
          <p:sp>
            <p:nvSpPr>
              <p:cNvPr id="484" name="Forma libre 68"/>
              <p:cNvSpPr/>
              <p:nvPr/>
            </p:nvSpPr>
            <p:spPr>
              <a:xfrm rot="10800000">
                <a:off x="1237320" y="131148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85" name="Forma libre 69"/>
              <p:cNvSpPr/>
              <p:nvPr/>
            </p:nvSpPr>
            <p:spPr>
              <a:xfrm rot="10800000">
                <a:off x="1080000" y="131148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86" name="Línea 70"/>
              <p:cNvSpPr/>
              <p:nvPr/>
            </p:nvSpPr>
            <p:spPr>
              <a:xfrm>
                <a:off x="1236600" y="1089360"/>
                <a:ext cx="360" cy="932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487" name="Grupo 14"/>
            <p:cNvGrpSpPr/>
            <p:nvPr/>
          </p:nvGrpSpPr>
          <p:grpSpPr>
            <a:xfrm>
              <a:off x="1233000" y="1087560"/>
              <a:ext cx="770400" cy="771840"/>
              <a:chOff x="1233000" y="1087560"/>
              <a:chExt cx="770400" cy="771840"/>
            </a:xfrm>
          </p:grpSpPr>
          <p:sp>
            <p:nvSpPr>
              <p:cNvPr id="488" name="Forma libre 68"/>
              <p:cNvSpPr/>
              <p:nvPr/>
            </p:nvSpPr>
            <p:spPr>
              <a:xfrm flipV="1" rot="18900000">
                <a:off x="1504800" y="119664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89" name="Forma libre 69"/>
              <p:cNvSpPr/>
              <p:nvPr/>
            </p:nvSpPr>
            <p:spPr>
              <a:xfrm flipV="1" rot="18900000">
                <a:off x="1618200" y="108324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490" name="Línea 70"/>
              <p:cNvSpPr/>
              <p:nvPr/>
            </p:nvSpPr>
            <p:spPr>
              <a:xfrm>
                <a:off x="1233000" y="1087560"/>
                <a:ext cx="659520" cy="65952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sp>
        <p:nvSpPr>
          <p:cNvPr id="491" name="PlaceHolder 1"/>
          <p:cNvSpPr>
            <a:spLocks noGrp="1"/>
          </p:cNvSpPr>
          <p:nvPr>
            <p:ph type="dt" idx="76"/>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492" name="PlaceHolder 2"/>
          <p:cNvSpPr>
            <a:spLocks noGrp="1"/>
          </p:cNvSpPr>
          <p:nvPr>
            <p:ph type="ftr" idx="77"/>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493" name="PlaceHolder 3"/>
          <p:cNvSpPr>
            <a:spLocks noGrp="1"/>
          </p:cNvSpPr>
          <p:nvPr>
            <p:ph type="sldNum" idx="78"/>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494" name="PlaceHolder 4"/>
          <p:cNvSpPr>
            <a:spLocks noGrp="1"/>
          </p:cNvSpPr>
          <p:nvPr>
            <p:ph type="title"/>
          </p:nvPr>
        </p:nvSpPr>
        <p:spPr>
          <a:xfrm>
            <a:off x="822960" y="603360"/>
            <a:ext cx="10542600" cy="4205880"/>
          </a:xfrm>
          <a:prstGeom prst="rect">
            <a:avLst/>
          </a:prstGeom>
          <a:noFill/>
          <a:ln w="0">
            <a:noFill/>
          </a:ln>
        </p:spPr>
        <p:txBody>
          <a:bodyPr lIns="91440" rIns="91440" tIns="45720" bIns="45720" anchor="b">
            <a:normAutofit/>
          </a:bodyPr>
          <a:p>
            <a:pPr indent="0" algn="ctr" defTabSz="914400">
              <a:lnSpc>
                <a:spcPct val="90000"/>
              </a:lnSpc>
              <a:buNone/>
            </a:pPr>
            <a:r>
              <a:rPr b="0" lang="es" sz="23200" spc="-1" strike="noStrike" cap="all">
                <a:solidFill>
                  <a:schemeClr val="dk1">
                    <a:lumMod val="75000"/>
                    <a:lumOff val="25000"/>
                  </a:schemeClr>
                </a:solidFill>
                <a:latin typeface="바탕"/>
                <a:ea typeface="바탕"/>
              </a:rPr>
              <a:t>##%</a:t>
            </a:r>
            <a:endParaRPr b="0" lang="en-US" sz="2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94" name="PlaceHolder 1"/>
          <p:cNvSpPr>
            <a:spLocks noGrp="1"/>
          </p:cNvSpPr>
          <p:nvPr>
            <p:ph type="dt" idx="4"/>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95" name="PlaceHolder 2"/>
          <p:cNvSpPr>
            <a:spLocks noGrp="1"/>
          </p:cNvSpPr>
          <p:nvPr>
            <p:ph type="ftr" idx="5"/>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96" name="PlaceHolder 3"/>
          <p:cNvSpPr>
            <a:spLocks noGrp="1"/>
          </p:cNvSpPr>
          <p:nvPr>
            <p:ph type="sldNum" idx="6"/>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97" name="Conector recto 4">
            <a:extLst>
              <a:ext uri="{C183D7F6-B498-43B3-948B-1728B52AA6E4}">
                <adec:decorative xmlns:adec="http://schemas.microsoft.com/office/drawing/2017/decorative" val="1"/>
              </a:ext>
            </a:extLst>
          </p:cNvPr>
          <p:cNvCxnSpPr/>
          <p:nvPr/>
        </p:nvCxnSpPr>
        <p:spPr>
          <a:xfrm>
            <a:off x="731520" y="1799280"/>
            <a:ext cx="540360" cy="360"/>
          </a:xfrm>
          <a:prstGeom prst="straightConnector1">
            <a:avLst/>
          </a:prstGeom>
          <a:ln w="12600">
            <a:solidFill>
              <a:srgbClr val="ffffff"/>
            </a:solidFill>
            <a:miter/>
          </a:ln>
        </p:spPr>
      </p:cxnSp>
      <p:sp>
        <p:nvSpPr>
          <p:cNvPr id="98" name="PlaceHolder 4"/>
          <p:cNvSpPr>
            <a:spLocks noGrp="1"/>
          </p:cNvSpPr>
          <p:nvPr>
            <p:ph type="body"/>
          </p:nvPr>
        </p:nvSpPr>
        <p:spPr>
          <a:xfrm>
            <a:off x="5029200" y="2057400"/>
            <a:ext cx="6272280" cy="4205880"/>
          </a:xfrm>
          <a:prstGeom prst="rect">
            <a:avLst/>
          </a:prstGeom>
          <a:noFill/>
          <a:ln w="0">
            <a:noFill/>
          </a:ln>
        </p:spPr>
        <p:txBody>
          <a:bodyPr lIns="91440" rIns="91440" tIns="45720" bIns="45720" anchor="t">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99" name="PlaceHolder 5"/>
          <p:cNvSpPr>
            <a:spLocks noGrp="1"/>
          </p:cNvSpPr>
          <p:nvPr>
            <p:ph type="body"/>
          </p:nvPr>
        </p:nvSpPr>
        <p:spPr>
          <a:xfrm>
            <a:off x="612720" y="2057400"/>
            <a:ext cx="4114440" cy="420588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00" name="PlaceHolder 6"/>
          <p:cNvSpPr>
            <a:spLocks noGrp="1"/>
          </p:cNvSpPr>
          <p:nvPr>
            <p:ph type="title"/>
          </p:nvPr>
        </p:nvSpPr>
        <p:spPr>
          <a:xfrm>
            <a:off x="612720" y="457200"/>
            <a:ext cx="10653120" cy="109692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a:t>
            </a:r>
            <a:r>
              <a:rPr b="0" lang="es" sz="3200" spc="-1" strike="noStrike" cap="all">
                <a:solidFill>
                  <a:schemeClr val="dk1">
                    <a:lumMod val="75000"/>
                    <a:lumOff val="25000"/>
                  </a:schemeClr>
                </a:solidFill>
                <a:latin typeface="바탕"/>
                <a:ea typeface="바탕"/>
              </a:rPr>
              <a:t>clic </a:t>
            </a:r>
            <a:r>
              <a:rPr b="0" lang="es" sz="3200" spc="-1" strike="noStrike" cap="all">
                <a:solidFill>
                  <a:schemeClr val="dk1">
                    <a:lumMod val="75000"/>
                    <a:lumOff val="25000"/>
                  </a:schemeClr>
                </a:solidFill>
                <a:latin typeface="바탕"/>
                <a:ea typeface="바탕"/>
              </a:rPr>
              <a:t>para </a:t>
            </a:r>
            <a:r>
              <a:rPr b="0" lang="es" sz="3200" spc="-1" strike="noStrike" cap="all">
                <a:solidFill>
                  <a:schemeClr val="dk1">
                    <a:lumMod val="75000"/>
                    <a:lumOff val="25000"/>
                  </a:schemeClr>
                </a:solidFill>
                <a:latin typeface="바탕"/>
                <a:ea typeface="바탕"/>
              </a:rPr>
              <a:t>modi</a:t>
            </a:r>
            <a:r>
              <a:rPr b="0" lang="es" sz="3200" spc="-1" strike="noStrike" cap="all">
                <a:solidFill>
                  <a:schemeClr val="dk1">
                    <a:lumMod val="75000"/>
                    <a:lumOff val="25000"/>
                  </a:schemeClr>
                </a:solidFill>
                <a:latin typeface="바탕"/>
                <a:ea typeface="바탕"/>
              </a:rPr>
              <a:t>ficar </a:t>
            </a:r>
            <a:r>
              <a:rPr b="0" lang="es" sz="3200" spc="-1" strike="noStrike" cap="all">
                <a:solidFill>
                  <a:schemeClr val="dk1">
                    <a:lumMod val="75000"/>
                    <a:lumOff val="25000"/>
                  </a:schemeClr>
                </a:solidFill>
                <a:latin typeface="바탕"/>
                <a:ea typeface="바탕"/>
              </a:rPr>
              <a:t>el </a:t>
            </a:r>
            <a:r>
              <a:rPr b="0" lang="es" sz="3200" spc="-1" strike="noStrike" cap="all">
                <a:solidFill>
                  <a:schemeClr val="dk1">
                    <a:lumMod val="75000"/>
                    <a:lumOff val="25000"/>
                  </a:schemeClr>
                </a:solidFill>
                <a:latin typeface="바탕"/>
                <a:ea typeface="바탕"/>
              </a:rPr>
              <a:t>estil</a:t>
            </a:r>
            <a:r>
              <a:rPr b="0" lang="es" sz="3200" spc="-1" strike="noStrike" cap="all">
                <a:solidFill>
                  <a:schemeClr val="dk1">
                    <a:lumMod val="75000"/>
                    <a:lumOff val="25000"/>
                  </a:schemeClr>
                </a:solidFill>
                <a:latin typeface="바탕"/>
                <a:ea typeface="바탕"/>
              </a:rPr>
              <a:t>o de </a:t>
            </a:r>
            <a:r>
              <a:rPr b="0" lang="es" sz="3200" spc="-1" strike="noStrike" cap="all">
                <a:solidFill>
                  <a:schemeClr val="dk1">
                    <a:lumMod val="75000"/>
                    <a:lumOff val="25000"/>
                  </a:schemeClr>
                </a:solidFill>
                <a:latin typeface="바탕"/>
                <a:ea typeface="바탕"/>
              </a:rPr>
              <a:t>títul</a:t>
            </a:r>
            <a:r>
              <a:rPr b="0" lang="es" sz="3200" spc="-1" strike="noStrike" cap="all">
                <a:solidFill>
                  <a:schemeClr val="dk1">
                    <a:lumMod val="75000"/>
                    <a:lumOff val="25000"/>
                  </a:schemeClr>
                </a:solidFill>
                <a:latin typeface="바탕"/>
                <a:ea typeface="바탕"/>
              </a:rPr>
              <a:t>o del </a:t>
            </a:r>
            <a:r>
              <a:rPr b="0" lang="es" sz="3200" spc="-1" strike="noStrike" cap="all">
                <a:solidFill>
                  <a:schemeClr val="dk1">
                    <a:lumMod val="75000"/>
                    <a:lumOff val="25000"/>
                  </a:schemeClr>
                </a:solidFill>
                <a:latin typeface="바탕"/>
                <a:ea typeface="바탕"/>
              </a:rPr>
              <a:t>patr</a:t>
            </a:r>
            <a:r>
              <a:rPr b="0" lang="es" sz="3200" spc="-1" strike="noStrike" cap="all">
                <a:solidFill>
                  <a:schemeClr val="dk1">
                    <a:lumMod val="75000"/>
                    <a:lumOff val="25000"/>
                  </a:schemeClr>
                </a:solidFill>
                <a:latin typeface="바탕"/>
                <a:ea typeface="바탕"/>
              </a:rPr>
              <a:t>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53" r:id="rId2"/>
  </p:sldLayoutIdLst>
</p:sldMaster>
</file>

<file path=ppt/slideMasters/slideMaster3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ae3e3"/>
        </a:solidFill>
      </p:bgPr>
    </p:bg>
    <p:spTree>
      <p:nvGrpSpPr>
        <p:cNvPr id="1" name=""/>
        <p:cNvGrpSpPr/>
        <p:nvPr/>
      </p:nvGrpSpPr>
      <p:grpSpPr>
        <a:xfrm>
          <a:off x="0" y="0"/>
          <a:ext cx="0" cy="0"/>
          <a:chOff x="0" y="0"/>
          <a:chExt cx="0" cy="0"/>
        </a:xfrm>
      </p:grpSpPr>
      <p:grpSp>
        <p:nvGrpSpPr>
          <p:cNvPr id="495" name="Grupo 40">
            <a:extLst>
              <a:ext uri="{C183D7F6-B498-43B3-948B-1728B52AA6E4}">
                <adec:decorative xmlns:adec="http://schemas.microsoft.com/office/drawing/2017/decorative" val="1"/>
              </a:ext>
            </a:extLst>
          </p:cNvPr>
          <p:cNvGrpSpPr/>
          <p:nvPr/>
        </p:nvGrpSpPr>
        <p:grpSpPr>
          <a:xfrm>
            <a:off x="4988160" y="49680"/>
            <a:ext cx="2215800" cy="1177560"/>
            <a:chOff x="4988160" y="49680"/>
            <a:chExt cx="2215800" cy="1177560"/>
          </a:xfrm>
        </p:grpSpPr>
        <p:sp>
          <p:nvSpPr>
            <p:cNvPr id="496" name="Rectángulo 41">
              <a:extLst>
                <a:ext uri="{C183D7F6-B498-43B3-948B-1728B52AA6E4}">
                  <adec:decorative xmlns:adec="http://schemas.microsoft.com/office/drawing/2017/decorative" val="1"/>
                </a:ext>
              </a:extLst>
            </p:cNvPr>
            <p:cNvSpPr/>
            <p:nvPr/>
          </p:nvSpPr>
          <p:spPr>
            <a:xfrm rot="10800000">
              <a:off x="4988160" y="49320"/>
              <a:ext cx="2215800" cy="1177560"/>
            </a:xfrm>
            <a:prstGeom prst="rect">
              <a:avLst/>
            </a:prstGeom>
            <a:noFill/>
            <a:ln w="12600">
              <a:noFill/>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nvGrpSpPr>
            <p:cNvPr id="497" name="Grupo 42">
              <a:extLst>
                <a:ext uri="{C183D7F6-B498-43B3-948B-1728B52AA6E4}">
                  <adec:decorative xmlns:adec="http://schemas.microsoft.com/office/drawing/2017/decorative" val="1"/>
                </a:ext>
              </a:extLst>
            </p:cNvPr>
            <p:cNvGrpSpPr/>
            <p:nvPr/>
          </p:nvGrpSpPr>
          <p:grpSpPr>
            <a:xfrm>
              <a:off x="5437800" y="231840"/>
              <a:ext cx="1331280" cy="876960"/>
              <a:chOff x="5437800" y="231840"/>
              <a:chExt cx="1331280" cy="876960"/>
            </a:xfrm>
          </p:grpSpPr>
          <p:grpSp>
            <p:nvGrpSpPr>
              <p:cNvPr id="498" name="Grupo 43">
                <a:extLst>
                  <a:ext uri="{C183D7F6-B498-43B3-948B-1728B52AA6E4}">
                    <adec:decorative xmlns:adec="http://schemas.microsoft.com/office/drawing/2017/decorative" val="1"/>
                  </a:ext>
                </a:extLst>
              </p:cNvPr>
              <p:cNvGrpSpPr/>
              <p:nvPr/>
            </p:nvGrpSpPr>
            <p:grpSpPr>
              <a:xfrm>
                <a:off x="5437800" y="231840"/>
                <a:ext cx="874440" cy="876960"/>
                <a:chOff x="5437800" y="231840"/>
                <a:chExt cx="874440" cy="876960"/>
              </a:xfrm>
            </p:grpSpPr>
            <p:sp>
              <p:nvSpPr>
                <p:cNvPr id="499" name="Forma libre 68">
                  <a:extLst>
                    <a:ext uri="{C183D7F6-B498-43B3-948B-1728B52AA6E4}">
                      <adec:decorative xmlns:adec="http://schemas.microsoft.com/office/drawing/2017/decorative" val="1"/>
                    </a:ext>
                  </a:extLst>
                </p:cNvPr>
                <p:cNvSpPr/>
                <p:nvPr/>
              </p:nvSpPr>
              <p:spPr>
                <a:xfrm rot="13500000">
                  <a:off x="5776560" y="44604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00" name="Forma libre 69">
                  <a:extLst>
                    <a:ext uri="{C183D7F6-B498-43B3-948B-1728B52AA6E4}">
                      <adec:decorative xmlns:adec="http://schemas.microsoft.com/office/drawing/2017/decorative" val="1"/>
                    </a:ext>
                  </a:extLst>
                </p:cNvPr>
                <p:cNvSpPr/>
                <p:nvPr/>
              </p:nvSpPr>
              <p:spPr>
                <a:xfrm rot="13500000">
                  <a:off x="5665680" y="33372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01" name="Línea 70">
                  <a:extLst>
                    <a:ext uri="{C183D7F6-B498-43B3-948B-1728B52AA6E4}">
                      <adec:decorative xmlns:adec="http://schemas.microsoft.com/office/drawing/2017/decorative" val="1"/>
                    </a:ext>
                  </a:extLst>
                </p:cNvPr>
                <p:cNvSpPr/>
                <p:nvPr/>
              </p:nvSpPr>
              <p:spPr>
                <a:xfrm flipH="1">
                  <a:off x="5548320" y="231840"/>
                  <a:ext cx="76392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502" name="Grupo 44">
                <a:extLst>
                  <a:ext uri="{C183D7F6-B498-43B3-948B-1728B52AA6E4}">
                    <adec:decorative xmlns:adec="http://schemas.microsoft.com/office/drawing/2017/decorative" val="1"/>
                  </a:ext>
                </a:extLst>
              </p:cNvPr>
              <p:cNvGrpSpPr/>
              <p:nvPr/>
            </p:nvGrpSpPr>
            <p:grpSpPr>
              <a:xfrm>
                <a:off x="5894280" y="231840"/>
                <a:ext cx="874800" cy="876240"/>
                <a:chOff x="5894280" y="231840"/>
                <a:chExt cx="874800" cy="876240"/>
              </a:xfrm>
            </p:grpSpPr>
            <p:sp>
              <p:nvSpPr>
                <p:cNvPr id="503" name="Forma libre 68">
                  <a:extLst>
                    <a:ext uri="{C183D7F6-B498-43B3-948B-1728B52AA6E4}">
                      <adec:decorative xmlns:adec="http://schemas.microsoft.com/office/drawing/2017/decorative" val="1"/>
                    </a:ext>
                  </a:extLst>
                </p:cNvPr>
                <p:cNvSpPr/>
                <p:nvPr/>
              </p:nvSpPr>
              <p:spPr>
                <a:xfrm flipV="1" rot="18900000">
                  <a:off x="6270480" y="44532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04" name="Forma libre 69">
                  <a:extLst>
                    <a:ext uri="{C183D7F6-B498-43B3-948B-1728B52AA6E4}">
                      <adec:decorative xmlns:adec="http://schemas.microsoft.com/office/drawing/2017/decorative" val="1"/>
                    </a:ext>
                  </a:extLst>
                </p:cNvPr>
                <p:cNvSpPr/>
                <p:nvPr/>
              </p:nvSpPr>
              <p:spPr>
                <a:xfrm flipV="1" rot="18900000">
                  <a:off x="6383880" y="33192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05" name="Línea 70">
                  <a:extLst>
                    <a:ext uri="{C183D7F6-B498-43B3-948B-1728B52AA6E4}">
                      <adec:decorative xmlns:adec="http://schemas.microsoft.com/office/drawing/2017/decorative" val="1"/>
                    </a:ext>
                  </a:extLst>
                </p:cNvPr>
                <p:cNvSpPr/>
                <p:nvPr/>
              </p:nvSpPr>
              <p:spPr>
                <a:xfrm>
                  <a:off x="5894280" y="23184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sp>
        <p:nvSpPr>
          <p:cNvPr id="506" name="PlaceHolder 1"/>
          <p:cNvSpPr>
            <a:spLocks noGrp="1"/>
          </p:cNvSpPr>
          <p:nvPr>
            <p:ph type="dt" idx="79"/>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507" name="PlaceHolder 2"/>
          <p:cNvSpPr>
            <a:spLocks noGrp="1"/>
          </p:cNvSpPr>
          <p:nvPr>
            <p:ph type="ftr" idx="80"/>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508" name="PlaceHolder 3"/>
          <p:cNvSpPr>
            <a:spLocks noGrp="1"/>
          </p:cNvSpPr>
          <p:nvPr>
            <p:ph type="sldNum" idx="81"/>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grpSp>
        <p:nvGrpSpPr>
          <p:cNvPr id="509" name="Grupo 3">
            <a:extLst>
              <a:ext uri="{C183D7F6-B498-43B3-948B-1728B52AA6E4}">
                <adec:decorative xmlns:adec="http://schemas.microsoft.com/office/drawing/2017/decorative" val="1"/>
              </a:ext>
            </a:extLst>
          </p:cNvPr>
          <p:cNvGrpSpPr/>
          <p:nvPr/>
        </p:nvGrpSpPr>
        <p:grpSpPr>
          <a:xfrm>
            <a:off x="4987800" y="5634000"/>
            <a:ext cx="2215800" cy="1177560"/>
            <a:chOff x="4987800" y="5634000"/>
            <a:chExt cx="2215800" cy="1177560"/>
          </a:xfrm>
        </p:grpSpPr>
        <p:sp>
          <p:nvSpPr>
            <p:cNvPr id="510" name="Rectángulo 4">
              <a:extLst>
                <a:ext uri="{C183D7F6-B498-43B3-948B-1728B52AA6E4}">
                  <adec:decorative xmlns:adec="http://schemas.microsoft.com/office/drawing/2017/decorative" val="1"/>
                </a:ext>
              </a:extLst>
            </p:cNvPr>
            <p:cNvSpPr/>
            <p:nvPr/>
          </p:nvSpPr>
          <p:spPr>
            <a:xfrm>
              <a:off x="4987800" y="5634000"/>
              <a:ext cx="2215800" cy="1177560"/>
            </a:xfrm>
            <a:prstGeom prst="rect">
              <a:avLst/>
            </a:prstGeom>
            <a:noFill/>
            <a:ln w="12600">
              <a:noFill/>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nvGrpSpPr>
            <p:cNvPr id="511" name="Grupo 5">
              <a:extLst>
                <a:ext uri="{C183D7F6-B498-43B3-948B-1728B52AA6E4}">
                  <adec:decorative xmlns:adec="http://schemas.microsoft.com/office/drawing/2017/decorative" val="1"/>
                </a:ext>
              </a:extLst>
            </p:cNvPr>
            <p:cNvGrpSpPr/>
            <p:nvPr/>
          </p:nvGrpSpPr>
          <p:grpSpPr>
            <a:xfrm>
              <a:off x="5423040" y="5752800"/>
              <a:ext cx="1331280" cy="876240"/>
              <a:chOff x="5423040" y="5752800"/>
              <a:chExt cx="1331280" cy="876240"/>
            </a:xfrm>
          </p:grpSpPr>
          <p:grpSp>
            <p:nvGrpSpPr>
              <p:cNvPr id="512" name="Grupo 6">
                <a:extLst>
                  <a:ext uri="{C183D7F6-B498-43B3-948B-1728B52AA6E4}">
                    <adec:decorative xmlns:adec="http://schemas.microsoft.com/office/drawing/2017/decorative" val="1"/>
                  </a:ext>
                </a:extLst>
              </p:cNvPr>
              <p:cNvGrpSpPr/>
              <p:nvPr/>
            </p:nvGrpSpPr>
            <p:grpSpPr>
              <a:xfrm>
                <a:off x="5879520" y="5752800"/>
                <a:ext cx="874800" cy="876240"/>
                <a:chOff x="5879520" y="5752800"/>
                <a:chExt cx="874800" cy="876240"/>
              </a:xfrm>
            </p:grpSpPr>
            <p:sp>
              <p:nvSpPr>
                <p:cNvPr id="513" name="Forma libre 68">
                  <a:extLst>
                    <a:ext uri="{C183D7F6-B498-43B3-948B-1728B52AA6E4}">
                      <adec:decorative xmlns:adec="http://schemas.microsoft.com/office/drawing/2017/decorative" val="1"/>
                    </a:ext>
                  </a:extLst>
                </p:cNvPr>
                <p:cNvSpPr/>
                <p:nvPr/>
              </p:nvSpPr>
              <p:spPr>
                <a:xfrm rot="2700000">
                  <a:off x="6255720" y="570492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14" name="Forma libre 69">
                  <a:extLst>
                    <a:ext uri="{C183D7F6-B498-43B3-948B-1728B52AA6E4}">
                      <adec:decorative xmlns:adec="http://schemas.microsoft.com/office/drawing/2017/decorative" val="1"/>
                    </a:ext>
                  </a:extLst>
                </p:cNvPr>
                <p:cNvSpPr/>
                <p:nvPr/>
              </p:nvSpPr>
              <p:spPr>
                <a:xfrm rot="2700000">
                  <a:off x="6369120" y="581688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15" name="Línea 70">
                  <a:extLst>
                    <a:ext uri="{C183D7F6-B498-43B3-948B-1728B52AA6E4}">
                      <adec:decorative xmlns:adec="http://schemas.microsoft.com/office/drawing/2017/decorative" val="1"/>
                    </a:ext>
                  </a:extLst>
                </p:cNvPr>
                <p:cNvSpPr/>
                <p:nvPr/>
              </p:nvSpPr>
              <p:spPr>
                <a:xfrm flipV="1">
                  <a:off x="5879520" y="586548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516" name="Grupo 10">
                <a:extLst>
                  <a:ext uri="{C183D7F6-B498-43B3-948B-1728B52AA6E4}">
                    <adec:decorative xmlns:adec="http://schemas.microsoft.com/office/drawing/2017/decorative" val="1"/>
                  </a:ext>
                </a:extLst>
              </p:cNvPr>
              <p:cNvGrpSpPr/>
              <p:nvPr/>
            </p:nvGrpSpPr>
            <p:grpSpPr>
              <a:xfrm>
                <a:off x="5423040" y="5753160"/>
                <a:ext cx="874440" cy="875880"/>
                <a:chOff x="5423040" y="5753160"/>
                <a:chExt cx="874440" cy="875880"/>
              </a:xfrm>
            </p:grpSpPr>
            <p:sp>
              <p:nvSpPr>
                <p:cNvPr id="517" name="Forma libre 68">
                  <a:extLst>
                    <a:ext uri="{C183D7F6-B498-43B3-948B-1728B52AA6E4}">
                      <adec:decorative xmlns:adec="http://schemas.microsoft.com/office/drawing/2017/decorative" val="1"/>
                    </a:ext>
                  </a:extLst>
                </p:cNvPr>
                <p:cNvSpPr/>
                <p:nvPr/>
              </p:nvSpPr>
              <p:spPr>
                <a:xfrm flipV="1" rot="8100000">
                  <a:off x="5761800" y="570528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18" name="Forma libre 69">
                  <a:extLst>
                    <a:ext uri="{C183D7F6-B498-43B3-948B-1728B52AA6E4}">
                      <adec:decorative xmlns:adec="http://schemas.microsoft.com/office/drawing/2017/decorative" val="1"/>
                    </a:ext>
                  </a:extLst>
                </p:cNvPr>
                <p:cNvSpPr/>
                <p:nvPr/>
              </p:nvSpPr>
              <p:spPr>
                <a:xfrm flipV="1" rot="8100000">
                  <a:off x="5650920" y="581580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19" name="Línea 70">
                  <a:extLst>
                    <a:ext uri="{C183D7F6-B498-43B3-948B-1728B52AA6E4}">
                      <adec:decorative xmlns:adec="http://schemas.microsoft.com/office/drawing/2017/decorative" val="1"/>
                    </a:ext>
                  </a:extLst>
                </p:cNvPr>
                <p:cNvSpPr/>
                <p:nvPr/>
              </p:nvSpPr>
              <p:spPr>
                <a:xfrm flipH="1" flipV="1">
                  <a:off x="5533920" y="586548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sp>
        <p:nvSpPr>
          <p:cNvPr id="520" name="PlaceHolder 4"/>
          <p:cNvSpPr>
            <a:spLocks noGrp="1"/>
          </p:cNvSpPr>
          <p:nvPr>
            <p:ph type="title"/>
          </p:nvPr>
        </p:nvSpPr>
        <p:spPr>
          <a:xfrm>
            <a:off x="822960" y="603360"/>
            <a:ext cx="10542600" cy="4205880"/>
          </a:xfrm>
          <a:prstGeom prst="rect">
            <a:avLst/>
          </a:prstGeom>
          <a:noFill/>
          <a:ln w="0">
            <a:noFill/>
          </a:ln>
        </p:spPr>
        <p:txBody>
          <a:bodyPr lIns="91440" rIns="91440" tIns="45720" bIns="45720" anchor="b">
            <a:normAutofit/>
          </a:bodyPr>
          <a:p>
            <a:pPr indent="0" algn="ctr" defTabSz="914400">
              <a:lnSpc>
                <a:spcPct val="90000"/>
              </a:lnSpc>
              <a:buNone/>
            </a:pPr>
            <a:r>
              <a:rPr b="0" lang="es" sz="23200" spc="-1" strike="noStrike" cap="all">
                <a:solidFill>
                  <a:schemeClr val="dk1">
                    <a:lumMod val="75000"/>
                    <a:lumOff val="25000"/>
                  </a:schemeClr>
                </a:solidFill>
                <a:latin typeface="바탕"/>
                <a:ea typeface="바탕"/>
              </a:rPr>
              <a:t>##%</a:t>
            </a:r>
            <a:endParaRPr b="0" lang="en-US" sz="2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3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521" name="PlaceHolder 1"/>
          <p:cNvSpPr>
            <a:spLocks noGrp="1"/>
          </p:cNvSpPr>
          <p:nvPr>
            <p:ph type="dt" idx="82"/>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522" name="PlaceHolder 2"/>
          <p:cNvSpPr>
            <a:spLocks noGrp="1"/>
          </p:cNvSpPr>
          <p:nvPr>
            <p:ph type="ftr" idx="83"/>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523" name="PlaceHolder 3"/>
          <p:cNvSpPr>
            <a:spLocks noGrp="1"/>
          </p:cNvSpPr>
          <p:nvPr>
            <p:ph type="sldNum" idx="84"/>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grpSp>
        <p:nvGrpSpPr>
          <p:cNvPr id="524" name="Grupo 2"/>
          <p:cNvGrpSpPr/>
          <p:nvPr/>
        </p:nvGrpSpPr>
        <p:grpSpPr>
          <a:xfrm>
            <a:off x="10181880" y="4531680"/>
            <a:ext cx="1539000" cy="1542240"/>
            <a:chOff x="10181880" y="4531680"/>
            <a:chExt cx="1539000" cy="1542240"/>
          </a:xfrm>
        </p:grpSpPr>
        <p:grpSp>
          <p:nvGrpSpPr>
            <p:cNvPr id="525" name="Grupo 3"/>
            <p:cNvGrpSpPr/>
            <p:nvPr/>
          </p:nvGrpSpPr>
          <p:grpSpPr>
            <a:xfrm>
              <a:off x="10270080" y="4531680"/>
              <a:ext cx="1450800" cy="1450800"/>
              <a:chOff x="10270080" y="4531680"/>
              <a:chExt cx="1450800" cy="1450800"/>
            </a:xfrm>
          </p:grpSpPr>
          <p:sp>
            <p:nvSpPr>
              <p:cNvPr id="526" name="Forma libre 68"/>
              <p:cNvSpPr/>
              <p:nvPr/>
            </p:nvSpPr>
            <p:spPr>
              <a:xfrm rot="2700000">
                <a:off x="10725120" y="44362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27" name="Forma libre 69"/>
              <p:cNvSpPr/>
              <p:nvPr/>
            </p:nvSpPr>
            <p:spPr>
              <a:xfrm rot="2700000">
                <a:off x="10950840" y="466056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528" name="Línea 70"/>
            <p:cNvSpPr/>
            <p:nvPr/>
          </p:nvSpPr>
          <p:spPr>
            <a:xfrm flipV="1">
              <a:off x="10181880" y="4757400"/>
              <a:ext cx="1316880" cy="131652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529" name="PlaceHolder 4"/>
          <p:cNvSpPr>
            <a:spLocks noGrp="1"/>
          </p:cNvSpPr>
          <p:nvPr>
            <p:ph type="body"/>
          </p:nvPr>
        </p:nvSpPr>
        <p:spPr>
          <a:xfrm>
            <a:off x="612720" y="548640"/>
            <a:ext cx="8265960" cy="5604840"/>
          </a:xfrm>
          <a:prstGeom prst="rect">
            <a:avLst/>
          </a:prstGeom>
          <a:noFill/>
          <a:ln w="0">
            <a:noFill/>
          </a:ln>
        </p:spPr>
        <p:txBody>
          <a:bodyPr lIns="91440" rIns="91440" tIns="45720" bIns="45720" anchor="t">
            <a:noAutofit/>
          </a:bodyPr>
          <a:p>
            <a:pPr marL="432000" indent="-324000" defTabSz="914400">
              <a:lnSpc>
                <a:spcPct val="100000"/>
              </a:lnSpc>
              <a:spcBef>
                <a:spcPts val="499"/>
              </a:spcBef>
              <a:buClr>
                <a:srgbClr val="000000"/>
              </a:buClr>
              <a:buSzPct val="45000"/>
              <a:buFont typeface="Wingdings" charset="2"/>
              <a:buChar char=""/>
              <a:tabLst>
                <a:tab algn="l" pos="0"/>
              </a:tabLst>
            </a:pPr>
            <a:r>
              <a:rPr b="0" lang="es" sz="4000" spc="49" strike="noStrike" cap="all">
                <a:solidFill>
                  <a:schemeClr val="dk1">
                    <a:lumMod val="75000"/>
                    <a:lumOff val="25000"/>
                  </a:schemeClr>
                </a:solidFill>
                <a:latin typeface="바탕"/>
                <a:ea typeface="바탕"/>
              </a:rPr>
              <a:t>Haga clic para editar la afirmación</a:t>
            </a:r>
            <a:endParaRPr b="0" lang="en-US" sz="4000" spc="49" strike="noStrike">
              <a:solidFill>
                <a:schemeClr val="dk1">
                  <a:lumMod val="65000"/>
                  <a:lumOff val="35000"/>
                </a:schemeClr>
              </a:solidFill>
              <a:latin typeface="Avenir Next LT Pro"/>
            </a:endParaRPr>
          </a:p>
          <a:p>
            <a:pPr lvl="1" marL="228600" defTabSz="914400">
              <a:lnSpc>
                <a:spcPct val="150000"/>
              </a:lnSpc>
              <a:spcBef>
                <a:spcPts val="1134"/>
              </a:spcBef>
              <a:buClr>
                <a:srgbClr val="000000"/>
              </a:buClr>
              <a:buSzPct val="75000"/>
              <a:buFont typeface="Symbol" charset="2"/>
              <a:buChar char=""/>
              <a:tabLst>
                <a:tab algn="l" pos="0"/>
              </a:tabLst>
            </a:pPr>
            <a:r>
              <a:rPr b="0" i="1" lang="es" sz="3200" spc="49" strike="noStrike" cap="all">
                <a:solidFill>
                  <a:schemeClr val="dk1">
                    <a:lumMod val="75000"/>
                    <a:lumOff val="25000"/>
                  </a:schemeClr>
                </a:solidFill>
                <a:latin typeface="바탕"/>
                <a:ea typeface="바탕"/>
              </a:rPr>
              <a:t>Segundo nivel</a:t>
            </a:r>
            <a:endParaRPr b="0" lang="en-US" sz="3200" spc="49" strike="noStrike">
              <a:solidFill>
                <a:schemeClr val="dk1">
                  <a:lumMod val="65000"/>
                  <a:lumOff val="35000"/>
                </a:schemeClr>
              </a:solidFill>
              <a:latin typeface="Avenir Next LT Pro"/>
            </a:endParaRPr>
          </a:p>
          <a:p>
            <a:pPr lvl="2" marL="457200" defTabSz="914400">
              <a:lnSpc>
                <a:spcPct val="150000"/>
              </a:lnSpc>
              <a:spcBef>
                <a:spcPts val="850"/>
              </a:spcBef>
              <a:buClr>
                <a:srgbClr val="000000"/>
              </a:buClr>
              <a:buSzPct val="45000"/>
              <a:buFont typeface="Wingdings" charset="2"/>
              <a:buChar char=""/>
              <a:tabLst>
                <a:tab algn="l" pos="0"/>
              </a:tabLst>
            </a:pPr>
            <a:r>
              <a:rPr b="0" lang="es" sz="2800" spc="49" strike="noStrike" cap="all">
                <a:solidFill>
                  <a:schemeClr val="dk1">
                    <a:lumMod val="75000"/>
                    <a:lumOff val="25000"/>
                  </a:schemeClr>
                </a:solidFill>
                <a:latin typeface="바탕"/>
                <a:ea typeface="바탕"/>
              </a:rPr>
              <a:t>Tercer nivel</a:t>
            </a:r>
            <a:endParaRPr b="0" i="1" lang="en-US" sz="2800" spc="49" strike="noStrike">
              <a:solidFill>
                <a:schemeClr val="dk1">
                  <a:lumMod val="65000"/>
                  <a:lumOff val="35000"/>
                </a:schemeClr>
              </a:solidFill>
              <a:latin typeface="Avenir Next LT Pro"/>
            </a:endParaRPr>
          </a:p>
          <a:p>
            <a:pPr lvl="3" marL="685800" defTabSz="914400">
              <a:lnSpc>
                <a:spcPct val="150000"/>
              </a:lnSpc>
              <a:spcBef>
                <a:spcPts val="567"/>
              </a:spcBef>
              <a:buClr>
                <a:srgbClr val="000000"/>
              </a:buClr>
              <a:buSzPct val="75000"/>
              <a:buFont typeface="Symbol" charset="2"/>
              <a:buChar char=""/>
              <a:tabLst>
                <a:tab algn="l" pos="0"/>
              </a:tabLst>
            </a:pPr>
            <a:r>
              <a:rPr b="0" i="1" lang="es" sz="2400" spc="49" strike="noStrike" cap="all">
                <a:solidFill>
                  <a:schemeClr val="dk1">
                    <a:lumMod val="75000"/>
                    <a:lumOff val="25000"/>
                  </a:schemeClr>
                </a:solidFill>
                <a:latin typeface="바탕"/>
                <a:ea typeface="바탕"/>
              </a:rPr>
              <a:t>Cuarto nivel</a:t>
            </a:r>
            <a:endParaRPr b="0" lang="en-US" sz="2400" spc="49" strike="noStrike">
              <a:solidFill>
                <a:schemeClr val="dk1">
                  <a:lumMod val="65000"/>
                  <a:lumOff val="35000"/>
                </a:schemeClr>
              </a:solidFill>
              <a:latin typeface="Avenir Next LT Pro"/>
            </a:endParaRPr>
          </a:p>
          <a:p>
            <a:pPr lvl="4" marL="914400" defTabSz="914400">
              <a:lnSpc>
                <a:spcPct val="150000"/>
              </a:lnSpc>
              <a:spcBef>
                <a:spcPts val="283"/>
              </a:spcBef>
              <a:buClr>
                <a:srgbClr val="000000"/>
              </a:buClr>
              <a:buSzPct val="45000"/>
              <a:buFont typeface="Wingdings" charset="2"/>
              <a:buChar char=""/>
              <a:tabLst>
                <a:tab algn="l" pos="0"/>
              </a:tabLst>
            </a:pPr>
            <a:r>
              <a:rPr b="0" lang="es" sz="2000" spc="49" strike="noStrike" cap="all">
                <a:solidFill>
                  <a:schemeClr val="dk1">
                    <a:lumMod val="75000"/>
                    <a:lumOff val="25000"/>
                  </a:schemeClr>
                </a:solidFill>
                <a:latin typeface="바탕"/>
                <a:ea typeface="바탕"/>
              </a:rPr>
              <a:t>Quinto nivel</a:t>
            </a:r>
            <a:endParaRPr b="0" lang="en-US" sz="2000" spc="49" strike="noStrike">
              <a:solidFill>
                <a:schemeClr val="dk1">
                  <a:lumMod val="65000"/>
                  <a:lumOff val="35000"/>
                </a:schemeClr>
              </a:solidFill>
              <a:latin typeface="Avenir Next LT Pro"/>
            </a:endParaRPr>
          </a:p>
        </p:txBody>
      </p:sp>
      <p:sp>
        <p:nvSpPr>
          <p:cNvPr id="530" name="PlaceHolder 5"/>
          <p:cNvSpPr>
            <a:spLocks noGrp="1"/>
          </p:cNvSpPr>
          <p:nvPr>
            <p:ph type="title"/>
          </p:nvPr>
        </p:nvSpPr>
        <p:spPr>
          <a:xfrm>
            <a:off x="612720" y="-1134000"/>
            <a:ext cx="10652400" cy="11336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3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grpSp>
        <p:nvGrpSpPr>
          <p:cNvPr id="531" name="Grupo 36"/>
          <p:cNvGrpSpPr/>
          <p:nvPr/>
        </p:nvGrpSpPr>
        <p:grpSpPr>
          <a:xfrm>
            <a:off x="9723960" y="-59040"/>
            <a:ext cx="2551680" cy="7003800"/>
            <a:chOff x="9723960" y="-59040"/>
            <a:chExt cx="2551680" cy="7003800"/>
          </a:xfrm>
        </p:grpSpPr>
        <p:grpSp>
          <p:nvGrpSpPr>
            <p:cNvPr id="532" name="Grupo 6">
              <a:extLst>
                <a:ext uri="{C183D7F6-B498-43B3-948B-1728B52AA6E4}">
                  <adec:decorative xmlns:adec="http://schemas.microsoft.com/office/drawing/2017/decorative" val="1"/>
                </a:ext>
              </a:extLst>
            </p:cNvPr>
            <p:cNvGrpSpPr/>
            <p:nvPr/>
          </p:nvGrpSpPr>
          <p:grpSpPr>
            <a:xfrm>
              <a:off x="9740520" y="-59040"/>
              <a:ext cx="2535120" cy="3224160"/>
              <a:chOff x="9740520" y="-59040"/>
              <a:chExt cx="2535120" cy="3224160"/>
            </a:xfrm>
          </p:grpSpPr>
          <p:grpSp>
            <p:nvGrpSpPr>
              <p:cNvPr id="533" name="Grupo 7">
                <a:extLst>
                  <a:ext uri="{C183D7F6-B498-43B3-948B-1728B52AA6E4}">
                    <adec:decorative xmlns:adec="http://schemas.microsoft.com/office/drawing/2017/decorative" val="1"/>
                  </a:ext>
                </a:extLst>
              </p:cNvPr>
              <p:cNvGrpSpPr/>
              <p:nvPr/>
            </p:nvGrpSpPr>
            <p:grpSpPr>
              <a:xfrm>
                <a:off x="9740520" y="-59040"/>
                <a:ext cx="2535120" cy="2528640"/>
                <a:chOff x="9740520" y="-59040"/>
                <a:chExt cx="2535120" cy="2528640"/>
              </a:xfrm>
            </p:grpSpPr>
            <p:grpSp>
              <p:nvGrpSpPr>
                <p:cNvPr id="534" name="Grupo 13">
                  <a:extLst>
                    <a:ext uri="{C183D7F6-B498-43B3-948B-1728B52AA6E4}">
                      <adec:decorative xmlns:adec="http://schemas.microsoft.com/office/drawing/2017/decorative" val="1"/>
                    </a:ext>
                  </a:extLst>
                </p:cNvPr>
                <p:cNvGrpSpPr/>
                <p:nvPr/>
              </p:nvGrpSpPr>
              <p:grpSpPr>
                <a:xfrm>
                  <a:off x="10016640" y="533880"/>
                  <a:ext cx="1663200" cy="1661760"/>
                  <a:chOff x="10016640" y="533880"/>
                  <a:chExt cx="1663200" cy="1661760"/>
                </a:xfrm>
              </p:grpSpPr>
              <p:cxnSp>
                <p:nvCxnSpPr>
                  <p:cNvPr id="535" name="Conector recto 17">
                    <a:extLst>
                      <a:ext uri="{C183D7F6-B498-43B3-948B-1728B52AA6E4}">
                        <adec:decorative xmlns:adec="http://schemas.microsoft.com/office/drawing/2017/decorative" val="1"/>
                      </a:ext>
                    </a:extLst>
                  </p:cNvPr>
                  <p:cNvCxnSpPr/>
                  <p:nvPr/>
                </p:nvCxnSpPr>
                <p:spPr>
                  <a:xfrm flipH="1">
                    <a:off x="10080720" y="570960"/>
                    <a:ext cx="1562040" cy="1562040"/>
                  </a:xfrm>
                  <a:prstGeom prst="straightConnector1">
                    <a:avLst/>
                  </a:prstGeom>
                  <a:ln w="12600">
                    <a:solidFill>
                      <a:srgbClr val="ffffff"/>
                    </a:solidFill>
                    <a:miter/>
                  </a:ln>
                </p:spPr>
              </p:cxnSp>
              <p:cxnSp>
                <p:nvCxnSpPr>
                  <p:cNvPr id="536" name="Conector recto 18">
                    <a:extLst>
                      <a:ext uri="{C183D7F6-B498-43B3-948B-1728B52AA6E4}">
                        <adec:decorative xmlns:adec="http://schemas.microsoft.com/office/drawing/2017/decorative" val="1"/>
                      </a:ext>
                    </a:extLst>
                  </p:cNvPr>
                  <p:cNvCxnSpPr/>
                  <p:nvPr/>
                </p:nvCxnSpPr>
                <p:spPr>
                  <a:xfrm>
                    <a:off x="10016640" y="950760"/>
                    <a:ext cx="1245240" cy="1245240"/>
                  </a:xfrm>
                  <a:prstGeom prst="straightConnector1">
                    <a:avLst/>
                  </a:prstGeom>
                  <a:ln w="12600">
                    <a:solidFill>
                      <a:srgbClr val="ffffff"/>
                    </a:solidFill>
                    <a:miter/>
                  </a:ln>
                </p:spPr>
              </p:cxnSp>
              <p:sp>
                <p:nvSpPr>
                  <p:cNvPr id="537" name="Rectángulo 30">
                    <a:extLst>
                      <a:ext uri="{C183D7F6-B498-43B3-948B-1728B52AA6E4}">
                        <adec:decorative xmlns:adec="http://schemas.microsoft.com/office/drawing/2017/decorative" val="1"/>
                      </a:ext>
                    </a:extLst>
                  </p:cNvPr>
                  <p:cNvSpPr/>
                  <p:nvPr/>
                </p:nvSpPr>
                <p:spPr>
                  <a:xfrm rot="16200000">
                    <a:off x="10639800" y="58644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538" name="Rectángulo 30">
                    <a:extLst>
                      <a:ext uri="{C183D7F6-B498-43B3-948B-1728B52AA6E4}">
                        <adec:decorative xmlns:adec="http://schemas.microsoft.com/office/drawing/2017/decorative" val="1"/>
                      </a:ext>
                    </a:extLst>
                  </p:cNvPr>
                  <p:cNvSpPr/>
                  <p:nvPr/>
                </p:nvSpPr>
                <p:spPr>
                  <a:xfrm rot="16200000">
                    <a:off x="11073960" y="53388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539" name="Grupo 14">
                  <a:extLst>
                    <a:ext uri="{C183D7F6-B498-43B3-948B-1728B52AA6E4}">
                      <adec:decorative xmlns:adec="http://schemas.microsoft.com/office/drawing/2017/decorative" val="1"/>
                    </a:ext>
                  </a:extLst>
                </p:cNvPr>
                <p:cNvGrpSpPr/>
                <p:nvPr/>
              </p:nvGrpSpPr>
              <p:grpSpPr>
                <a:xfrm>
                  <a:off x="9740520" y="-59040"/>
                  <a:ext cx="2535120" cy="2528640"/>
                  <a:chOff x="9740520" y="-59040"/>
                  <a:chExt cx="2535120" cy="2528640"/>
                </a:xfrm>
              </p:grpSpPr>
              <p:sp>
                <p:nvSpPr>
                  <p:cNvPr id="540" name="Forma libre: Forma 57">
                    <a:extLst>
                      <a:ext uri="{C183D7F6-B498-43B3-948B-1728B52AA6E4}">
                        <adec:decorative xmlns:adec="http://schemas.microsoft.com/office/drawing/2017/decorative" val="1"/>
                      </a:ext>
                    </a:extLst>
                  </p:cNvPr>
                  <p:cNvSpPr/>
                  <p:nvPr/>
                </p:nvSpPr>
                <p:spPr>
                  <a:xfrm rot="2700000">
                    <a:off x="10244160" y="-612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41" name="Forma libre: Forma 58">
                    <a:extLst>
                      <a:ext uri="{C183D7F6-B498-43B3-948B-1728B52AA6E4}">
                        <adec:decorative xmlns:adec="http://schemas.microsoft.com/office/drawing/2017/decorative" val="1"/>
                      </a:ext>
                    </a:extLst>
                  </p:cNvPr>
                  <p:cNvSpPr/>
                  <p:nvPr/>
                </p:nvSpPr>
                <p:spPr>
                  <a:xfrm rot="2700000">
                    <a:off x="10878840" y="62172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542" name="Grupo 8">
                <a:extLst>
                  <a:ext uri="{C183D7F6-B498-43B3-948B-1728B52AA6E4}">
                    <adec:decorative xmlns:adec="http://schemas.microsoft.com/office/drawing/2017/decorative" val="1"/>
                  </a:ext>
                </a:extLst>
              </p:cNvPr>
              <p:cNvGrpSpPr/>
              <p:nvPr/>
            </p:nvGrpSpPr>
            <p:grpSpPr>
              <a:xfrm>
                <a:off x="9814680" y="2531880"/>
                <a:ext cx="1862280" cy="633240"/>
                <a:chOff x="9814680" y="2531880"/>
                <a:chExt cx="1862280" cy="633240"/>
              </a:xfrm>
            </p:grpSpPr>
            <p:grpSp>
              <p:nvGrpSpPr>
                <p:cNvPr id="543" name="Grupo 9">
                  <a:extLst>
                    <a:ext uri="{C183D7F6-B498-43B3-948B-1728B52AA6E4}">
                      <adec:decorative xmlns:adec="http://schemas.microsoft.com/office/drawing/2017/decorative" val="1"/>
                    </a:ext>
                  </a:extLst>
                </p:cNvPr>
                <p:cNvGrpSpPr/>
                <p:nvPr/>
              </p:nvGrpSpPr>
              <p:grpSpPr>
                <a:xfrm>
                  <a:off x="10258200" y="2531880"/>
                  <a:ext cx="1418760" cy="633240"/>
                  <a:chOff x="10258200" y="2531880"/>
                  <a:chExt cx="1418760" cy="633240"/>
                </a:xfrm>
              </p:grpSpPr>
              <p:sp>
                <p:nvSpPr>
                  <p:cNvPr id="544" name="Forma libre 68">
                    <a:extLst>
                      <a:ext uri="{C183D7F6-B498-43B3-948B-1728B52AA6E4}">
                        <adec:decorative xmlns:adec="http://schemas.microsoft.com/office/drawing/2017/decorative" val="1"/>
                      </a:ext>
                    </a:extLst>
                  </p:cNvPr>
                  <p:cNvSpPr/>
                  <p:nvPr/>
                </p:nvSpPr>
                <p:spPr>
                  <a:xfrm rot="5400000">
                    <a:off x="10808280" y="198180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45" name="Forma libre 69">
                    <a:extLst>
                      <a:ext uri="{C183D7F6-B498-43B3-948B-1728B52AA6E4}">
                        <adec:decorative xmlns:adec="http://schemas.microsoft.com/office/drawing/2017/decorative" val="1"/>
                      </a:ext>
                    </a:extLst>
                  </p:cNvPr>
                  <p:cNvSpPr/>
                  <p:nvPr/>
                </p:nvSpPr>
                <p:spPr>
                  <a:xfrm rot="5400000">
                    <a:off x="10810440" y="229860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546" name="Línea 70">
                  <a:extLst>
                    <a:ext uri="{C183D7F6-B498-43B3-948B-1728B52AA6E4}">
                      <adec:decorative xmlns:adec="http://schemas.microsoft.com/office/drawing/2017/decorative" val="1"/>
                    </a:ext>
                  </a:extLst>
                </p:cNvPr>
                <p:cNvSpPr/>
                <p:nvPr/>
              </p:nvSpPr>
              <p:spPr>
                <a:xfrm>
                  <a:off x="9814680" y="2850840"/>
                  <a:ext cx="186228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nvGrpSpPr>
            <p:cNvPr id="547" name="Grupo 21">
              <a:extLst>
                <a:ext uri="{C183D7F6-B498-43B3-948B-1728B52AA6E4}">
                  <adec:decorative xmlns:adec="http://schemas.microsoft.com/office/drawing/2017/decorative" val="1"/>
                </a:ext>
              </a:extLst>
            </p:cNvPr>
            <p:cNvGrpSpPr/>
            <p:nvPr/>
          </p:nvGrpSpPr>
          <p:grpSpPr>
            <a:xfrm>
              <a:off x="9723960" y="3720960"/>
              <a:ext cx="2535120" cy="3223800"/>
              <a:chOff x="9723960" y="3720960"/>
              <a:chExt cx="2535120" cy="3223800"/>
            </a:xfrm>
          </p:grpSpPr>
          <p:grpSp>
            <p:nvGrpSpPr>
              <p:cNvPr id="548" name="Grupo 22">
                <a:extLst>
                  <a:ext uri="{C183D7F6-B498-43B3-948B-1728B52AA6E4}">
                    <adec:decorative xmlns:adec="http://schemas.microsoft.com/office/drawing/2017/decorative" val="1"/>
                  </a:ext>
                </a:extLst>
              </p:cNvPr>
              <p:cNvGrpSpPr/>
              <p:nvPr/>
            </p:nvGrpSpPr>
            <p:grpSpPr>
              <a:xfrm>
                <a:off x="9723960" y="4415400"/>
                <a:ext cx="2535120" cy="2529360"/>
                <a:chOff x="9723960" y="4415400"/>
                <a:chExt cx="2535120" cy="2529360"/>
              </a:xfrm>
            </p:grpSpPr>
            <p:grpSp>
              <p:nvGrpSpPr>
                <p:cNvPr id="549" name="Grupo 28">
                  <a:extLst>
                    <a:ext uri="{C183D7F6-B498-43B3-948B-1728B52AA6E4}">
                      <adec:decorative xmlns:adec="http://schemas.microsoft.com/office/drawing/2017/decorative" val="1"/>
                    </a:ext>
                  </a:extLst>
                </p:cNvPr>
                <p:cNvGrpSpPr/>
                <p:nvPr/>
              </p:nvGrpSpPr>
              <p:grpSpPr>
                <a:xfrm>
                  <a:off x="9999720" y="4690440"/>
                  <a:ext cx="1663560" cy="1661760"/>
                  <a:chOff x="9999720" y="4690440"/>
                  <a:chExt cx="1663560" cy="1661760"/>
                </a:xfrm>
              </p:grpSpPr>
              <p:cxnSp>
                <p:nvCxnSpPr>
                  <p:cNvPr id="550" name="Conector recto 32">
                    <a:extLst>
                      <a:ext uri="{C183D7F6-B498-43B3-948B-1728B52AA6E4}">
                        <adec:decorative xmlns:adec="http://schemas.microsoft.com/office/drawing/2017/decorative" val="1"/>
                      </a:ext>
                    </a:extLst>
                  </p:cNvPr>
                  <p:cNvCxnSpPr/>
                  <p:nvPr/>
                </p:nvCxnSpPr>
                <p:spPr>
                  <a:xfrm flipH="1" flipV="1">
                    <a:off x="10064160" y="4753440"/>
                    <a:ext cx="1562040" cy="1562040"/>
                  </a:xfrm>
                  <a:prstGeom prst="straightConnector1">
                    <a:avLst/>
                  </a:prstGeom>
                  <a:ln w="12600">
                    <a:solidFill>
                      <a:srgbClr val="ffffff"/>
                    </a:solidFill>
                    <a:miter/>
                  </a:ln>
                </p:spPr>
              </p:cxnSp>
              <p:cxnSp>
                <p:nvCxnSpPr>
                  <p:cNvPr id="551" name="Conector recto 33">
                    <a:extLst>
                      <a:ext uri="{C183D7F6-B498-43B3-948B-1728B52AA6E4}">
                        <adec:decorative xmlns:adec="http://schemas.microsoft.com/office/drawing/2017/decorative" val="1"/>
                      </a:ext>
                    </a:extLst>
                  </p:cNvPr>
                  <p:cNvCxnSpPr/>
                  <p:nvPr/>
                </p:nvCxnSpPr>
                <p:spPr>
                  <a:xfrm flipV="1">
                    <a:off x="9999720" y="4690440"/>
                    <a:ext cx="1245600" cy="1245600"/>
                  </a:xfrm>
                  <a:prstGeom prst="straightConnector1">
                    <a:avLst/>
                  </a:prstGeom>
                  <a:ln w="12600">
                    <a:solidFill>
                      <a:srgbClr val="ffffff"/>
                    </a:solidFill>
                    <a:miter/>
                  </a:ln>
                </p:spPr>
              </p:cxnSp>
              <p:sp>
                <p:nvSpPr>
                  <p:cNvPr id="552" name="Rectángulo 30">
                    <a:extLst>
                      <a:ext uri="{C183D7F6-B498-43B3-948B-1728B52AA6E4}">
                        <adec:decorative xmlns:adec="http://schemas.microsoft.com/office/drawing/2017/decorative" val="1"/>
                      </a:ext>
                    </a:extLst>
                  </p:cNvPr>
                  <p:cNvSpPr/>
                  <p:nvPr/>
                </p:nvSpPr>
                <p:spPr>
                  <a:xfrm flipV="1" rot="5400000">
                    <a:off x="10623240" y="5311440"/>
                    <a:ext cx="987480" cy="987480"/>
                  </a:xfrm>
                  <a:custGeom>
                    <a:avLst/>
                    <a:gdLst>
                      <a:gd name="textAreaLeft" fmla="*/ 0 w 987480"/>
                      <a:gd name="textAreaRight" fmla="*/ 987840 w 987480"/>
                      <a:gd name="textAreaTop" fmla="*/ -360 h 987480"/>
                      <a:gd name="textAreaBottom" fmla="*/ 98748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553" name="Rectángulo 30">
                    <a:extLst>
                      <a:ext uri="{C183D7F6-B498-43B3-948B-1728B52AA6E4}">
                        <adec:decorative xmlns:adec="http://schemas.microsoft.com/office/drawing/2017/decorative" val="1"/>
                      </a:ext>
                    </a:extLst>
                  </p:cNvPr>
                  <p:cNvSpPr/>
                  <p:nvPr/>
                </p:nvSpPr>
                <p:spPr>
                  <a:xfrm flipV="1" rot="5400000">
                    <a:off x="11057400" y="5745960"/>
                    <a:ext cx="605880" cy="605880"/>
                  </a:xfrm>
                  <a:custGeom>
                    <a:avLst/>
                    <a:gdLst>
                      <a:gd name="textAreaLeft" fmla="*/ 0 w 605880"/>
                      <a:gd name="textAreaRight" fmla="*/ 606240 w 605880"/>
                      <a:gd name="textAreaTop" fmla="*/ -360 h 605880"/>
                      <a:gd name="textAreaBottom" fmla="*/ 60588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554" name="Grupo 29">
                  <a:extLst>
                    <a:ext uri="{C183D7F6-B498-43B3-948B-1728B52AA6E4}">
                      <adec:decorative xmlns:adec="http://schemas.microsoft.com/office/drawing/2017/decorative" val="1"/>
                    </a:ext>
                  </a:extLst>
                </p:cNvPr>
                <p:cNvGrpSpPr/>
                <p:nvPr/>
              </p:nvGrpSpPr>
              <p:grpSpPr>
                <a:xfrm>
                  <a:off x="9723960" y="4415400"/>
                  <a:ext cx="2535120" cy="2529360"/>
                  <a:chOff x="9723960" y="4415400"/>
                  <a:chExt cx="2535120" cy="2529360"/>
                </a:xfrm>
              </p:grpSpPr>
              <p:sp>
                <p:nvSpPr>
                  <p:cNvPr id="555" name="Forma libre: Forma 141">
                    <a:extLst>
                      <a:ext uri="{C183D7F6-B498-43B3-948B-1728B52AA6E4}">
                        <adec:decorative xmlns:adec="http://schemas.microsoft.com/office/drawing/2017/decorative" val="1"/>
                      </a:ext>
                    </a:extLst>
                  </p:cNvPr>
                  <p:cNvSpPr/>
                  <p:nvPr/>
                </p:nvSpPr>
                <p:spPr>
                  <a:xfrm flipV="1" rot="18900000">
                    <a:off x="10227600" y="5097240"/>
                    <a:ext cx="892440" cy="1794600"/>
                  </a:xfrm>
                  <a:custGeom>
                    <a:avLst/>
                    <a:gdLst>
                      <a:gd name="textAreaLeft" fmla="*/ 0 w 892440"/>
                      <a:gd name="textAreaRight" fmla="*/ 892800 w 892440"/>
                      <a:gd name="textAreaTop" fmla="*/ -360 h 1794600"/>
                      <a:gd name="textAreaBottom" fmla="*/ 179460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56" name="Forma libre: Forma 142">
                    <a:extLst>
                      <a:ext uri="{C183D7F6-B498-43B3-948B-1728B52AA6E4}">
                        <adec:decorative xmlns:adec="http://schemas.microsoft.com/office/drawing/2017/decorative" val="1"/>
                      </a:ext>
                    </a:extLst>
                  </p:cNvPr>
                  <p:cNvSpPr/>
                  <p:nvPr/>
                </p:nvSpPr>
                <p:spPr>
                  <a:xfrm flipV="1" rot="18900000">
                    <a:off x="10862280" y="4467960"/>
                    <a:ext cx="893160" cy="1794600"/>
                  </a:xfrm>
                  <a:custGeom>
                    <a:avLst/>
                    <a:gdLst>
                      <a:gd name="textAreaLeft" fmla="*/ 0 w 893160"/>
                      <a:gd name="textAreaRight" fmla="*/ 893520 w 893160"/>
                      <a:gd name="textAreaTop" fmla="*/ -360 h 1794600"/>
                      <a:gd name="textAreaBottom" fmla="*/ 179460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557" name="Grupo 23">
                <a:extLst>
                  <a:ext uri="{C183D7F6-B498-43B3-948B-1728B52AA6E4}">
                    <adec:decorative xmlns:adec="http://schemas.microsoft.com/office/drawing/2017/decorative" val="1"/>
                  </a:ext>
                </a:extLst>
              </p:cNvPr>
              <p:cNvGrpSpPr/>
              <p:nvPr/>
            </p:nvGrpSpPr>
            <p:grpSpPr>
              <a:xfrm>
                <a:off x="9798120" y="3720960"/>
                <a:ext cx="1862280" cy="632160"/>
                <a:chOff x="9798120" y="3720960"/>
                <a:chExt cx="1862280" cy="632160"/>
              </a:xfrm>
            </p:grpSpPr>
            <p:grpSp>
              <p:nvGrpSpPr>
                <p:cNvPr id="558" name="Grupo 24">
                  <a:extLst>
                    <a:ext uri="{C183D7F6-B498-43B3-948B-1728B52AA6E4}">
                      <adec:decorative xmlns:adec="http://schemas.microsoft.com/office/drawing/2017/decorative" val="1"/>
                    </a:ext>
                  </a:extLst>
                </p:cNvPr>
                <p:cNvGrpSpPr/>
                <p:nvPr/>
              </p:nvGrpSpPr>
              <p:grpSpPr>
                <a:xfrm>
                  <a:off x="10241640" y="3720960"/>
                  <a:ext cx="1418760" cy="632160"/>
                  <a:chOff x="10241640" y="3720960"/>
                  <a:chExt cx="1418760" cy="632160"/>
                </a:xfrm>
              </p:grpSpPr>
              <p:sp>
                <p:nvSpPr>
                  <p:cNvPr id="559" name="Forma libre 68">
                    <a:extLst>
                      <a:ext uri="{C183D7F6-B498-43B3-948B-1728B52AA6E4}">
                        <adec:decorative xmlns:adec="http://schemas.microsoft.com/office/drawing/2017/decorative" val="1"/>
                      </a:ext>
                    </a:extLst>
                  </p:cNvPr>
                  <p:cNvSpPr/>
                  <p:nvPr/>
                </p:nvSpPr>
                <p:spPr>
                  <a:xfrm flipV="1" rot="16200000">
                    <a:off x="10791720" y="348408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60" name="Forma libre 69">
                    <a:extLst>
                      <a:ext uri="{C183D7F6-B498-43B3-948B-1728B52AA6E4}">
                        <adec:decorative xmlns:adec="http://schemas.microsoft.com/office/drawing/2017/decorative" val="1"/>
                      </a:ext>
                    </a:extLst>
                  </p:cNvPr>
                  <p:cNvSpPr/>
                  <p:nvPr/>
                </p:nvSpPr>
                <p:spPr>
                  <a:xfrm flipV="1" rot="16200000">
                    <a:off x="10793880" y="3168360"/>
                    <a:ext cx="313920" cy="1418760"/>
                  </a:xfrm>
                  <a:custGeom>
                    <a:avLst/>
                    <a:gdLst>
                      <a:gd name="textAreaLeft" fmla="*/ 0 w 313920"/>
                      <a:gd name="textAreaRight" fmla="*/ 314280 w 313920"/>
                      <a:gd name="textAreaTop" fmla="*/ -360 h 1418760"/>
                      <a:gd name="textAreaBottom" fmla="*/ 141876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561" name="Línea 70">
                  <a:extLst>
                    <a:ext uri="{C183D7F6-B498-43B3-948B-1728B52AA6E4}">
                      <adec:decorative xmlns:adec="http://schemas.microsoft.com/office/drawing/2017/decorative" val="1"/>
                    </a:ext>
                  </a:extLst>
                </p:cNvPr>
                <p:cNvSpPr/>
                <p:nvPr/>
              </p:nvSpPr>
              <p:spPr>
                <a:xfrm>
                  <a:off x="9798120" y="4035240"/>
                  <a:ext cx="186192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sp>
        <p:nvSpPr>
          <p:cNvPr id="562" name="PlaceHolder 1"/>
          <p:cNvSpPr>
            <a:spLocks noGrp="1"/>
          </p:cNvSpPr>
          <p:nvPr>
            <p:ph type="dt" idx="85"/>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563" name="PlaceHolder 2"/>
          <p:cNvSpPr>
            <a:spLocks noGrp="1"/>
          </p:cNvSpPr>
          <p:nvPr>
            <p:ph type="ftr" idx="86"/>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564" name="PlaceHolder 3"/>
          <p:cNvSpPr>
            <a:spLocks noGrp="1"/>
          </p:cNvSpPr>
          <p:nvPr>
            <p:ph type="sldNum" idx="87"/>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565" name="Conector recto 5">
            <a:extLst>
              <a:ext uri="{C183D7F6-B498-43B3-948B-1728B52AA6E4}">
                <adec:decorative xmlns:adec="http://schemas.microsoft.com/office/drawing/2017/decorative" val="1"/>
              </a:ext>
            </a:extLst>
          </p:cNvPr>
          <p:cNvCxnSpPr/>
          <p:nvPr/>
        </p:nvCxnSpPr>
        <p:spPr>
          <a:xfrm>
            <a:off x="731520" y="4870080"/>
            <a:ext cx="540360" cy="360"/>
          </a:xfrm>
          <a:prstGeom prst="straightConnector1">
            <a:avLst/>
          </a:prstGeom>
          <a:ln w="12600">
            <a:solidFill>
              <a:schemeClr val="lt1"/>
            </a:solidFill>
            <a:miter/>
          </a:ln>
        </p:spPr>
      </p:cxnSp>
      <p:sp>
        <p:nvSpPr>
          <p:cNvPr id="566" name="PlaceHolder 4"/>
          <p:cNvSpPr>
            <a:spLocks noGrp="1"/>
          </p:cNvSpPr>
          <p:nvPr>
            <p:ph type="title"/>
          </p:nvPr>
        </p:nvSpPr>
        <p:spPr>
          <a:xfrm>
            <a:off x="612720" y="1188720"/>
            <a:ext cx="8777880" cy="3657240"/>
          </a:xfrm>
          <a:prstGeom prst="rect">
            <a:avLst/>
          </a:prstGeom>
          <a:noFill/>
          <a:ln w="0">
            <a:noFill/>
          </a:ln>
        </p:spPr>
        <p:txBody>
          <a:bodyPr lIns="91440" rIns="91440" tIns="45720" bIns="45720" anchor="ctr">
            <a:normAutofit/>
          </a:bodyPr>
          <a:p>
            <a:pPr indent="0" defTabSz="914400">
              <a:lnSpc>
                <a:spcPct val="100000"/>
              </a:lnSpc>
              <a:buNone/>
            </a:pPr>
            <a:r>
              <a:rPr b="0" lang="es" sz="4000" spc="-1" strike="noStrike" cap="all">
                <a:solidFill>
                  <a:schemeClr val="dk1">
                    <a:lumMod val="75000"/>
                    <a:lumOff val="25000"/>
                  </a:schemeClr>
                </a:solidFill>
                <a:latin typeface="바탕"/>
                <a:ea typeface="바탕"/>
              </a:rPr>
              <a:t>Haga clic para editar la cita</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3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dk2"/>
        </a:solidFill>
      </p:bgPr>
    </p:bg>
    <p:spTree>
      <p:nvGrpSpPr>
        <p:cNvPr id="1" name=""/>
        <p:cNvGrpSpPr/>
        <p:nvPr/>
      </p:nvGrpSpPr>
      <p:grpSpPr>
        <a:xfrm>
          <a:off x="0" y="0"/>
          <a:ext cx="0" cy="0"/>
          <a:chOff x="0" y="0"/>
          <a:chExt cx="0" cy="0"/>
        </a:xfrm>
      </p:grpSpPr>
      <p:sp>
        <p:nvSpPr>
          <p:cNvPr id="567" name="PlaceHolder 1"/>
          <p:cNvSpPr>
            <a:spLocks noGrp="1"/>
          </p:cNvSpPr>
          <p:nvPr>
            <p:ph type="dt" idx="88"/>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lt1">
                    <a:lumMod val="65000"/>
                    <a:lumOff val="35000"/>
                  </a:schemeClr>
                </a:solidFill>
                <a:latin typeface="Goudy Old Style"/>
              </a:defRPr>
            </a:lvl1pPr>
          </a:lstStyle>
          <a:p>
            <a:pPr indent="0" defTabSz="914400">
              <a:lnSpc>
                <a:spcPct val="100000"/>
              </a:lnSpc>
              <a:buNone/>
            </a:pPr>
            <a:r>
              <a:rPr b="0" lang="es" sz="1000" spc="-1" strike="noStrike">
                <a:solidFill>
                  <a:schemeClr val="lt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568" name="PlaceHolder 2"/>
          <p:cNvSpPr>
            <a:spLocks noGrp="1"/>
          </p:cNvSpPr>
          <p:nvPr>
            <p:ph type="ftr" idx="89"/>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lt1">
                    <a:lumMod val="65000"/>
                    <a:lumOff val="35000"/>
                  </a:schemeClr>
                </a:solidFill>
                <a:latin typeface="Goudy Old Style"/>
              </a:defRPr>
            </a:lvl1pPr>
          </a:lstStyle>
          <a:p>
            <a:pPr indent="0" algn="ctr" defTabSz="914400">
              <a:lnSpc>
                <a:spcPct val="100000"/>
              </a:lnSpc>
              <a:buNone/>
            </a:pPr>
            <a:r>
              <a:rPr b="0" lang="es" sz="1000" spc="299" strike="noStrike" cap="all">
                <a:solidFill>
                  <a:schemeClr val="lt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569" name="PlaceHolder 3"/>
          <p:cNvSpPr>
            <a:spLocks noGrp="1"/>
          </p:cNvSpPr>
          <p:nvPr>
            <p:ph type="sldNum" idx="90"/>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grpSp>
        <p:nvGrpSpPr>
          <p:cNvPr id="570" name="Grupo 3">
            <a:extLst>
              <a:ext uri="{C183D7F6-B498-43B3-948B-1728B52AA6E4}">
                <adec:decorative xmlns:adec="http://schemas.microsoft.com/office/drawing/2017/decorative" val="1"/>
              </a:ext>
            </a:extLst>
          </p:cNvPr>
          <p:cNvGrpSpPr/>
          <p:nvPr/>
        </p:nvGrpSpPr>
        <p:grpSpPr>
          <a:xfrm>
            <a:off x="4988160" y="49680"/>
            <a:ext cx="2215800" cy="1177560"/>
            <a:chOff x="4988160" y="49680"/>
            <a:chExt cx="2215800" cy="1177560"/>
          </a:xfrm>
        </p:grpSpPr>
        <p:sp>
          <p:nvSpPr>
            <p:cNvPr id="571" name="Rectángulo 4">
              <a:extLst>
                <a:ext uri="{C183D7F6-B498-43B3-948B-1728B52AA6E4}">
                  <adec:decorative xmlns:adec="http://schemas.microsoft.com/office/drawing/2017/decorative" val="1"/>
                </a:ext>
              </a:extLst>
            </p:cNvPr>
            <p:cNvSpPr/>
            <p:nvPr/>
          </p:nvSpPr>
          <p:spPr>
            <a:xfrm rot="10800000">
              <a:off x="4988160" y="49320"/>
              <a:ext cx="2215800" cy="1177560"/>
            </a:xfrm>
            <a:prstGeom prst="rect">
              <a:avLst/>
            </a:prstGeom>
            <a:noFill/>
            <a:ln w="12600">
              <a:noFill/>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nvGrpSpPr>
            <p:cNvPr id="572" name="Grupo 5">
              <a:extLst>
                <a:ext uri="{C183D7F6-B498-43B3-948B-1728B52AA6E4}">
                  <adec:decorative xmlns:adec="http://schemas.microsoft.com/office/drawing/2017/decorative" val="1"/>
                </a:ext>
              </a:extLst>
            </p:cNvPr>
            <p:cNvGrpSpPr/>
            <p:nvPr/>
          </p:nvGrpSpPr>
          <p:grpSpPr>
            <a:xfrm>
              <a:off x="5437800" y="231840"/>
              <a:ext cx="1331280" cy="876960"/>
              <a:chOff x="5437800" y="231840"/>
              <a:chExt cx="1331280" cy="876960"/>
            </a:xfrm>
          </p:grpSpPr>
          <p:grpSp>
            <p:nvGrpSpPr>
              <p:cNvPr id="573" name="Grupo 9">
                <a:extLst>
                  <a:ext uri="{C183D7F6-B498-43B3-948B-1728B52AA6E4}">
                    <adec:decorative xmlns:adec="http://schemas.microsoft.com/office/drawing/2017/decorative" val="1"/>
                  </a:ext>
                </a:extLst>
              </p:cNvPr>
              <p:cNvGrpSpPr/>
              <p:nvPr/>
            </p:nvGrpSpPr>
            <p:grpSpPr>
              <a:xfrm>
                <a:off x="5437800" y="231840"/>
                <a:ext cx="874440" cy="876960"/>
                <a:chOff x="5437800" y="231840"/>
                <a:chExt cx="874440" cy="876960"/>
              </a:xfrm>
            </p:grpSpPr>
            <p:sp>
              <p:nvSpPr>
                <p:cNvPr id="574" name="Forma libre 68">
                  <a:extLst>
                    <a:ext uri="{C183D7F6-B498-43B3-948B-1728B52AA6E4}">
                      <adec:decorative xmlns:adec="http://schemas.microsoft.com/office/drawing/2017/decorative" val="1"/>
                    </a:ext>
                  </a:extLst>
                </p:cNvPr>
                <p:cNvSpPr/>
                <p:nvPr/>
              </p:nvSpPr>
              <p:spPr>
                <a:xfrm rot="13500000">
                  <a:off x="5776560" y="44604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75" name="Forma libre 69">
                  <a:extLst>
                    <a:ext uri="{C183D7F6-B498-43B3-948B-1728B52AA6E4}">
                      <adec:decorative xmlns:adec="http://schemas.microsoft.com/office/drawing/2017/decorative" val="1"/>
                    </a:ext>
                  </a:extLst>
                </p:cNvPr>
                <p:cNvSpPr/>
                <p:nvPr/>
              </p:nvSpPr>
              <p:spPr>
                <a:xfrm rot="13500000">
                  <a:off x="5665680" y="33372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76" name="Línea 70">
                  <a:extLst>
                    <a:ext uri="{C183D7F6-B498-43B3-948B-1728B52AA6E4}">
                      <adec:decorative xmlns:adec="http://schemas.microsoft.com/office/drawing/2017/decorative" val="1"/>
                    </a:ext>
                  </a:extLst>
                </p:cNvPr>
                <p:cNvSpPr/>
                <p:nvPr/>
              </p:nvSpPr>
              <p:spPr>
                <a:xfrm flipH="1">
                  <a:off x="5548320" y="231840"/>
                  <a:ext cx="76392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577" name="Grupo 10">
                <a:extLst>
                  <a:ext uri="{C183D7F6-B498-43B3-948B-1728B52AA6E4}">
                    <adec:decorative xmlns:adec="http://schemas.microsoft.com/office/drawing/2017/decorative" val="1"/>
                  </a:ext>
                </a:extLst>
              </p:cNvPr>
              <p:cNvGrpSpPr/>
              <p:nvPr/>
            </p:nvGrpSpPr>
            <p:grpSpPr>
              <a:xfrm>
                <a:off x="5894280" y="231840"/>
                <a:ext cx="874800" cy="876240"/>
                <a:chOff x="5894280" y="231840"/>
                <a:chExt cx="874800" cy="876240"/>
              </a:xfrm>
            </p:grpSpPr>
            <p:sp>
              <p:nvSpPr>
                <p:cNvPr id="578" name="Forma libre 68">
                  <a:extLst>
                    <a:ext uri="{C183D7F6-B498-43B3-948B-1728B52AA6E4}">
                      <adec:decorative xmlns:adec="http://schemas.microsoft.com/office/drawing/2017/decorative" val="1"/>
                    </a:ext>
                  </a:extLst>
                </p:cNvPr>
                <p:cNvSpPr/>
                <p:nvPr/>
              </p:nvSpPr>
              <p:spPr>
                <a:xfrm flipV="1" rot="18900000">
                  <a:off x="6270480" y="44532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79" name="Forma libre 69">
                  <a:extLst>
                    <a:ext uri="{C183D7F6-B498-43B3-948B-1728B52AA6E4}">
                      <adec:decorative xmlns:adec="http://schemas.microsoft.com/office/drawing/2017/decorative" val="1"/>
                    </a:ext>
                  </a:extLst>
                </p:cNvPr>
                <p:cNvSpPr/>
                <p:nvPr/>
              </p:nvSpPr>
              <p:spPr>
                <a:xfrm flipV="1" rot="18900000">
                  <a:off x="6383880" y="33192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80" name="Línea 70">
                  <a:extLst>
                    <a:ext uri="{C183D7F6-B498-43B3-948B-1728B52AA6E4}">
                      <adec:decorative xmlns:adec="http://schemas.microsoft.com/office/drawing/2017/decorative" val="1"/>
                    </a:ext>
                  </a:extLst>
                </p:cNvPr>
                <p:cNvSpPr/>
                <p:nvPr/>
              </p:nvSpPr>
              <p:spPr>
                <a:xfrm>
                  <a:off x="5894280" y="23184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cxnSp>
        <p:nvCxnSpPr>
          <p:cNvPr id="581" name="Conector recto 17">
            <a:extLst>
              <a:ext uri="{C183D7F6-B498-43B3-948B-1728B52AA6E4}">
                <adec:decorative xmlns:adec="http://schemas.microsoft.com/office/drawing/2017/decorative" val="1"/>
              </a:ext>
            </a:extLst>
          </p:cNvPr>
          <p:cNvCxnSpPr/>
          <p:nvPr/>
        </p:nvCxnSpPr>
        <p:spPr>
          <a:xfrm>
            <a:off x="5825880" y="4754880"/>
            <a:ext cx="540360" cy="360"/>
          </a:xfrm>
          <a:prstGeom prst="straightConnector1">
            <a:avLst/>
          </a:prstGeom>
          <a:ln w="12600">
            <a:solidFill>
              <a:schemeClr val="dk1"/>
            </a:solidFill>
            <a:miter/>
          </a:ln>
        </p:spPr>
      </p:cxnSp>
      <p:sp>
        <p:nvSpPr>
          <p:cNvPr id="582" name="PlaceHolder 4"/>
          <p:cNvSpPr>
            <a:spLocks noGrp="1"/>
          </p:cNvSpPr>
          <p:nvPr>
            <p:ph type="title"/>
          </p:nvPr>
        </p:nvSpPr>
        <p:spPr>
          <a:xfrm>
            <a:off x="1499760" y="1344240"/>
            <a:ext cx="9198360" cy="3291480"/>
          </a:xfrm>
          <a:prstGeom prst="rect">
            <a:avLst/>
          </a:prstGeom>
          <a:noFill/>
          <a:ln w="0">
            <a:noFill/>
          </a:ln>
        </p:spPr>
        <p:txBody>
          <a:bodyPr lIns="91440" rIns="91440" tIns="45720" bIns="45720" anchor="ctr">
            <a:normAutofit/>
          </a:bodyPr>
          <a:p>
            <a:pPr indent="0" algn="ctr" defTabSz="914400">
              <a:lnSpc>
                <a:spcPct val="100000"/>
              </a:lnSpc>
              <a:buNone/>
            </a:pPr>
            <a:r>
              <a:rPr b="0" lang="es" sz="4000" spc="-1" strike="noStrike" cap="all">
                <a:solidFill>
                  <a:schemeClr val="lt1">
                    <a:lumMod val="75000"/>
                    <a:lumOff val="25000"/>
                  </a:schemeClr>
                </a:solidFill>
                <a:latin typeface="바탕"/>
                <a:ea typeface="바탕"/>
              </a:rPr>
              <a:t>Haga clic para editar la cita</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3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583" name="Rectángulo 3">
            <a:extLst>
              <a:ext uri="{C183D7F6-B498-43B3-948B-1728B52AA6E4}">
                <adec:decorative xmlns:adec="http://schemas.microsoft.com/office/drawing/2017/decorative" val="1"/>
              </a:ext>
            </a:extLst>
          </p:cNvPr>
          <p:cNvSpPr/>
          <p:nvPr/>
        </p:nvSpPr>
        <p:spPr>
          <a:xfrm>
            <a:off x="0" y="0"/>
            <a:ext cx="12191760" cy="498600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584" name="PlaceHolder 1"/>
          <p:cNvSpPr>
            <a:spLocks noGrp="1"/>
          </p:cNvSpPr>
          <p:nvPr>
            <p:ph type="body"/>
          </p:nvPr>
        </p:nvSpPr>
        <p:spPr>
          <a:xfrm>
            <a:off x="250200" y="239400"/>
            <a:ext cx="11691000" cy="446148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585" name="PlaceHolder 2"/>
          <p:cNvSpPr>
            <a:spLocks noGrp="1"/>
          </p:cNvSpPr>
          <p:nvPr>
            <p:ph type="title"/>
          </p:nvPr>
        </p:nvSpPr>
        <p:spPr>
          <a:xfrm>
            <a:off x="612720" y="5218200"/>
            <a:ext cx="10972440" cy="785880"/>
          </a:xfrm>
          <a:prstGeom prst="rect">
            <a:avLst/>
          </a:prstGeom>
          <a:noFill/>
          <a:ln w="0">
            <a:noFill/>
          </a:ln>
        </p:spPr>
        <p:txBody>
          <a:bodyPr lIns="91440" rIns="91440" tIns="45720" bIns="45720" anchor="b">
            <a:normAutofit fontScale="74755" lnSpcReduction="20000"/>
          </a:bodyPr>
          <a:p>
            <a:pPr indent="0" algn="ctr"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3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586" name="PlaceHolder 1"/>
          <p:cNvSpPr>
            <a:spLocks noGrp="1"/>
          </p:cNvSpPr>
          <p:nvPr>
            <p:ph type="dt" idx="91"/>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587" name="PlaceHolder 2"/>
          <p:cNvSpPr>
            <a:spLocks noGrp="1"/>
          </p:cNvSpPr>
          <p:nvPr>
            <p:ph type="ftr" idx="92"/>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588" name="PlaceHolder 3"/>
          <p:cNvSpPr>
            <a:spLocks noGrp="1"/>
          </p:cNvSpPr>
          <p:nvPr>
            <p:ph type="sldNum" idx="93"/>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grpSp>
        <p:nvGrpSpPr>
          <p:cNvPr id="589" name="Grupo 3"/>
          <p:cNvGrpSpPr/>
          <p:nvPr/>
        </p:nvGrpSpPr>
        <p:grpSpPr>
          <a:xfrm>
            <a:off x="10346040" y="649440"/>
            <a:ext cx="923400" cy="1372320"/>
            <a:chOff x="10346040" y="649440"/>
            <a:chExt cx="923400" cy="1372320"/>
          </a:xfrm>
        </p:grpSpPr>
        <p:sp>
          <p:nvSpPr>
            <p:cNvPr id="590" name="Elipse 4"/>
            <p:cNvSpPr/>
            <p:nvPr/>
          </p:nvSpPr>
          <p:spPr>
            <a:xfrm>
              <a:off x="10703160" y="649440"/>
              <a:ext cx="340200" cy="340200"/>
            </a:xfrm>
            <a:prstGeom prst="ellipse">
              <a:avLst/>
            </a:pr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591" name="Grupo 5"/>
            <p:cNvGrpSpPr/>
            <p:nvPr/>
          </p:nvGrpSpPr>
          <p:grpSpPr>
            <a:xfrm>
              <a:off x="10346040" y="1087560"/>
              <a:ext cx="923400" cy="934200"/>
              <a:chOff x="10346040" y="1087560"/>
              <a:chExt cx="923400" cy="934200"/>
            </a:xfrm>
          </p:grpSpPr>
          <p:grpSp>
            <p:nvGrpSpPr>
              <p:cNvPr id="592" name="Grupo 9"/>
              <p:cNvGrpSpPr/>
              <p:nvPr/>
            </p:nvGrpSpPr>
            <p:grpSpPr>
              <a:xfrm>
                <a:off x="10346040" y="1089360"/>
                <a:ext cx="316800" cy="932400"/>
                <a:chOff x="10346040" y="1089360"/>
                <a:chExt cx="316800" cy="932400"/>
              </a:xfrm>
            </p:grpSpPr>
            <p:sp>
              <p:nvSpPr>
                <p:cNvPr id="593" name="Forma libre 68"/>
                <p:cNvSpPr/>
                <p:nvPr/>
              </p:nvSpPr>
              <p:spPr>
                <a:xfrm rot="10800000">
                  <a:off x="10503360" y="131148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94" name="Forma libre 69"/>
                <p:cNvSpPr/>
                <p:nvPr/>
              </p:nvSpPr>
              <p:spPr>
                <a:xfrm rot="10800000">
                  <a:off x="10346040" y="131148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95" name="Línea 70"/>
                <p:cNvSpPr/>
                <p:nvPr/>
              </p:nvSpPr>
              <p:spPr>
                <a:xfrm>
                  <a:off x="10503000" y="1089360"/>
                  <a:ext cx="360" cy="932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596" name="Grupo 10"/>
              <p:cNvGrpSpPr/>
              <p:nvPr/>
            </p:nvGrpSpPr>
            <p:grpSpPr>
              <a:xfrm>
                <a:off x="10499400" y="1087560"/>
                <a:ext cx="770040" cy="771840"/>
                <a:chOff x="10499400" y="1087560"/>
                <a:chExt cx="770040" cy="771840"/>
              </a:xfrm>
            </p:grpSpPr>
            <p:sp>
              <p:nvSpPr>
                <p:cNvPr id="597" name="Forma libre 68"/>
                <p:cNvSpPr/>
                <p:nvPr/>
              </p:nvSpPr>
              <p:spPr>
                <a:xfrm flipV="1" rot="18900000">
                  <a:off x="10771200" y="119664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98" name="Forma libre 69"/>
                <p:cNvSpPr/>
                <p:nvPr/>
              </p:nvSpPr>
              <p:spPr>
                <a:xfrm flipV="1" rot="18900000">
                  <a:off x="10884240" y="108324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599" name="Línea 70"/>
                <p:cNvSpPr/>
                <p:nvPr/>
              </p:nvSpPr>
              <p:spPr>
                <a:xfrm>
                  <a:off x="10499400" y="1087560"/>
                  <a:ext cx="659160" cy="65952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cxnSp>
        <p:nvCxnSpPr>
          <p:cNvPr id="600" name="Conector recto 17">
            <a:extLst>
              <a:ext uri="{C183D7F6-B498-43B3-948B-1728B52AA6E4}">
                <adec:decorative xmlns:adec="http://schemas.microsoft.com/office/drawing/2017/decorative" val="1"/>
              </a:ext>
            </a:extLst>
          </p:cNvPr>
          <p:cNvCxnSpPr/>
          <p:nvPr/>
        </p:nvCxnSpPr>
        <p:spPr>
          <a:xfrm>
            <a:off x="731520" y="4754880"/>
            <a:ext cx="540360" cy="360"/>
          </a:xfrm>
          <a:prstGeom prst="straightConnector1">
            <a:avLst/>
          </a:prstGeom>
          <a:ln w="12600">
            <a:solidFill>
              <a:schemeClr val="lt1"/>
            </a:solidFill>
            <a:miter/>
          </a:ln>
        </p:spPr>
      </p:cxnSp>
      <p:sp>
        <p:nvSpPr>
          <p:cNvPr id="601" name="PlaceHolder 4"/>
          <p:cNvSpPr>
            <a:spLocks noGrp="1"/>
          </p:cNvSpPr>
          <p:nvPr>
            <p:ph type="title"/>
          </p:nvPr>
        </p:nvSpPr>
        <p:spPr>
          <a:xfrm>
            <a:off x="612720" y="1234440"/>
            <a:ext cx="8960760" cy="3169440"/>
          </a:xfrm>
          <a:prstGeom prst="rect">
            <a:avLst/>
          </a:prstGeom>
          <a:noFill/>
          <a:ln w="0">
            <a:noFill/>
          </a:ln>
        </p:spPr>
        <p:txBody>
          <a:bodyPr lIns="91440" rIns="91440" tIns="45720" bIns="45720" anchor="ctr">
            <a:normAutofit/>
          </a:bodyPr>
          <a:p>
            <a:pPr indent="0" defTabSz="914400">
              <a:lnSpc>
                <a:spcPct val="100000"/>
              </a:lnSpc>
              <a:buNone/>
            </a:pPr>
            <a:r>
              <a:rPr b="0" lang="es" sz="4000" spc="-1" strike="noStrike" cap="all">
                <a:solidFill>
                  <a:schemeClr val="dk1">
                    <a:lumMod val="75000"/>
                    <a:lumOff val="25000"/>
                  </a:schemeClr>
                </a:solidFill>
                <a:latin typeface="바탕"/>
                <a:ea typeface="바탕"/>
              </a:rPr>
              <a:t>Haga clic para editar la cita</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3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602" name="Conector recto 7">
            <a:extLst>
              <a:ext uri="{C183D7F6-B498-43B3-948B-1728B52AA6E4}">
                <adec:decorative xmlns:adec="http://schemas.microsoft.com/office/drawing/2017/decorative" val="1"/>
              </a:ext>
            </a:extLst>
          </p:cNvPr>
          <p:cNvCxnSpPr/>
          <p:nvPr/>
        </p:nvCxnSpPr>
        <p:spPr>
          <a:xfrm>
            <a:off x="731520" y="1937160"/>
            <a:ext cx="540360" cy="360"/>
          </a:xfrm>
          <a:prstGeom prst="straightConnector1">
            <a:avLst/>
          </a:prstGeom>
          <a:ln w="12600">
            <a:solidFill>
              <a:srgbClr val="ffffff"/>
            </a:solidFill>
            <a:miter/>
          </a:ln>
        </p:spPr>
      </p:cxnSp>
      <p:sp>
        <p:nvSpPr>
          <p:cNvPr id="603" name="PlaceHolder 1"/>
          <p:cNvSpPr>
            <a:spLocks noGrp="1"/>
          </p:cNvSpPr>
          <p:nvPr>
            <p:ph type="dt" idx="94"/>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604" name="PlaceHolder 2"/>
          <p:cNvSpPr>
            <a:spLocks noGrp="1"/>
          </p:cNvSpPr>
          <p:nvPr>
            <p:ph type="ftr" idx="95"/>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605" name="PlaceHolder 3"/>
          <p:cNvSpPr>
            <a:spLocks noGrp="1"/>
          </p:cNvSpPr>
          <p:nvPr>
            <p:ph type="sldNum" idx="96"/>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606" name="PlaceHolder 4"/>
          <p:cNvSpPr>
            <a:spLocks noGrp="1"/>
          </p:cNvSpPr>
          <p:nvPr>
            <p:ph type="body"/>
          </p:nvPr>
        </p:nvSpPr>
        <p:spPr>
          <a:xfrm>
            <a:off x="612720" y="2103120"/>
            <a:ext cx="5181120" cy="3931560"/>
          </a:xfrm>
          <a:prstGeom prst="rect">
            <a:avLst/>
          </a:prstGeom>
          <a:noFill/>
          <a:ln w="0">
            <a:noFill/>
          </a:ln>
        </p:spPr>
        <p:txBody>
          <a:bodyPr lIns="91440" rIns="91440" tIns="45720" bIns="45720" anchor="t">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607" name="PlaceHolder 5"/>
          <p:cNvSpPr>
            <a:spLocks noGrp="1"/>
          </p:cNvSpPr>
          <p:nvPr>
            <p:ph type="body"/>
          </p:nvPr>
        </p:nvSpPr>
        <p:spPr>
          <a:xfrm>
            <a:off x="6172200" y="2103120"/>
            <a:ext cx="5181120" cy="393156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608" name="PlaceHolder 6"/>
          <p:cNvSpPr>
            <a:spLocks noGrp="1"/>
          </p:cNvSpPr>
          <p:nvPr>
            <p:ph type="title"/>
          </p:nvPr>
        </p:nvSpPr>
        <p:spPr>
          <a:xfrm>
            <a:off x="612720" y="548640"/>
            <a:ext cx="10740960" cy="11318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3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609" name="Conector recto 3">
            <a:extLst>
              <a:ext uri="{C183D7F6-B498-43B3-948B-1728B52AA6E4}">
                <adec:decorative xmlns:adec="http://schemas.microsoft.com/office/drawing/2017/decorative" val="1"/>
              </a:ext>
            </a:extLst>
          </p:cNvPr>
          <p:cNvCxnSpPr/>
          <p:nvPr/>
        </p:nvCxnSpPr>
        <p:spPr>
          <a:xfrm>
            <a:off x="731520" y="1937160"/>
            <a:ext cx="540360" cy="360"/>
          </a:xfrm>
          <a:prstGeom prst="straightConnector1">
            <a:avLst/>
          </a:prstGeom>
          <a:ln w="12600">
            <a:solidFill>
              <a:srgbClr val="ffffff"/>
            </a:solidFill>
            <a:miter/>
          </a:ln>
        </p:spPr>
      </p:cxnSp>
      <p:sp>
        <p:nvSpPr>
          <p:cNvPr id="610" name="PlaceHolder 1"/>
          <p:cNvSpPr>
            <a:spLocks noGrp="1"/>
          </p:cNvSpPr>
          <p:nvPr>
            <p:ph type="dt" idx="97"/>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611" name="PlaceHolder 2"/>
          <p:cNvSpPr>
            <a:spLocks noGrp="1"/>
          </p:cNvSpPr>
          <p:nvPr>
            <p:ph type="ftr" idx="98"/>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612" name="PlaceHolder 3"/>
          <p:cNvSpPr>
            <a:spLocks noGrp="1"/>
          </p:cNvSpPr>
          <p:nvPr>
            <p:ph type="sldNum" idx="99"/>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613" name="PlaceHolder 4"/>
          <p:cNvSpPr>
            <a:spLocks noGrp="1"/>
          </p:cNvSpPr>
          <p:nvPr>
            <p:ph type="body"/>
          </p:nvPr>
        </p:nvSpPr>
        <p:spPr>
          <a:xfrm>
            <a:off x="609480" y="2926080"/>
            <a:ext cx="5157360" cy="3291480"/>
          </a:xfrm>
          <a:prstGeom prst="rect">
            <a:avLst/>
          </a:prstGeom>
          <a:noFill/>
          <a:ln w="0">
            <a:noFill/>
          </a:ln>
        </p:spPr>
        <p:txBody>
          <a:bodyPr lIns="91440" rIns="91440" tIns="45720" bIns="45720" anchor="t">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614" name="PlaceHolder 5"/>
          <p:cNvSpPr>
            <a:spLocks noGrp="1"/>
          </p:cNvSpPr>
          <p:nvPr>
            <p:ph type="body"/>
          </p:nvPr>
        </p:nvSpPr>
        <p:spPr>
          <a:xfrm>
            <a:off x="6172200" y="2926080"/>
            <a:ext cx="5182920" cy="329148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615" name="PlaceHolder 6"/>
          <p:cNvSpPr>
            <a:spLocks noGrp="1"/>
          </p:cNvSpPr>
          <p:nvPr>
            <p:ph type="body"/>
          </p:nvPr>
        </p:nvSpPr>
        <p:spPr>
          <a:xfrm>
            <a:off x="609480" y="2286000"/>
            <a:ext cx="5157360" cy="559440"/>
          </a:xfrm>
          <a:prstGeom prst="rect">
            <a:avLst/>
          </a:prstGeom>
          <a:noFill/>
          <a:ln w="0">
            <a:noFill/>
          </a:ln>
        </p:spPr>
        <p:txBody>
          <a:bodyPr lIns="91440" rIns="91440" tIns="45720" bIns="45720" anchor="b">
            <a:noAutofit/>
          </a:bodyPr>
          <a:p>
            <a:pPr indent="0" defTabSz="914400">
              <a:lnSpc>
                <a:spcPct val="90000"/>
              </a:lnSpc>
              <a:spcBef>
                <a:spcPts val="499"/>
              </a:spcBef>
              <a:buNone/>
              <a:tabLst>
                <a:tab algn="l" pos="0"/>
              </a:tabLst>
            </a:pPr>
            <a:r>
              <a:rPr b="0" lang="es" sz="2000" spc="97" strike="noStrike" cap="all">
                <a:solidFill>
                  <a:schemeClr val="dk1">
                    <a:lumMod val="65000"/>
                    <a:lumOff val="35000"/>
                  </a:schemeClr>
                </a:solidFill>
                <a:latin typeface="Avenir Next LT Pro"/>
              </a:rPr>
              <a:t>Haga clic para modificar los estilos de texto del patrón</a:t>
            </a:r>
            <a:endParaRPr b="0" lang="en-US" sz="2000" spc="49" strike="noStrike">
              <a:solidFill>
                <a:schemeClr val="dk1">
                  <a:lumMod val="65000"/>
                  <a:lumOff val="35000"/>
                </a:schemeClr>
              </a:solidFill>
              <a:latin typeface="Avenir Next LT Pro"/>
            </a:endParaRPr>
          </a:p>
        </p:txBody>
      </p:sp>
      <p:sp>
        <p:nvSpPr>
          <p:cNvPr id="616" name="PlaceHolder 7"/>
          <p:cNvSpPr>
            <a:spLocks noGrp="1"/>
          </p:cNvSpPr>
          <p:nvPr>
            <p:ph type="body"/>
          </p:nvPr>
        </p:nvSpPr>
        <p:spPr>
          <a:xfrm>
            <a:off x="6172200" y="2286000"/>
            <a:ext cx="5182920" cy="559440"/>
          </a:xfrm>
          <a:prstGeom prst="rect">
            <a:avLst/>
          </a:prstGeom>
          <a:noFill/>
          <a:ln w="0">
            <a:noFill/>
          </a:ln>
        </p:spPr>
        <p:txBody>
          <a:bodyPr lIns="91440" rIns="91440" tIns="45720" bIns="45720" anchor="b">
            <a:noAutofit/>
          </a:bodyPr>
          <a:p>
            <a:pPr indent="0" defTabSz="914400">
              <a:lnSpc>
                <a:spcPct val="90000"/>
              </a:lnSpc>
              <a:spcBef>
                <a:spcPts val="499"/>
              </a:spcBef>
              <a:buNone/>
              <a:tabLst>
                <a:tab algn="l" pos="0"/>
              </a:tabLst>
            </a:pPr>
            <a:r>
              <a:rPr b="0" lang="es" sz="2000" spc="97" strike="noStrike" cap="all">
                <a:solidFill>
                  <a:schemeClr val="dk1">
                    <a:lumMod val="65000"/>
                    <a:lumOff val="35000"/>
                  </a:schemeClr>
                </a:solidFill>
                <a:latin typeface="Avenir Next LT Pro"/>
              </a:rPr>
              <a:t>Haga clic para modificar los estilos de texto del patrón</a:t>
            </a:r>
            <a:endParaRPr b="0" lang="en-US" sz="2000" spc="49" strike="noStrike">
              <a:solidFill>
                <a:schemeClr val="dk1">
                  <a:lumMod val="65000"/>
                  <a:lumOff val="35000"/>
                </a:schemeClr>
              </a:solidFill>
              <a:latin typeface="Avenir Next LT Pro"/>
            </a:endParaRPr>
          </a:p>
        </p:txBody>
      </p:sp>
      <p:sp>
        <p:nvSpPr>
          <p:cNvPr id="617" name="PlaceHolder 8"/>
          <p:cNvSpPr>
            <a:spLocks noGrp="1"/>
          </p:cNvSpPr>
          <p:nvPr>
            <p:ph type="title"/>
          </p:nvPr>
        </p:nvSpPr>
        <p:spPr>
          <a:xfrm>
            <a:off x="609480" y="547560"/>
            <a:ext cx="10745280" cy="11336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3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618" name="Conector recto 5">
            <a:extLst>
              <a:ext uri="{C183D7F6-B498-43B3-948B-1728B52AA6E4}">
                <adec:decorative xmlns:adec="http://schemas.microsoft.com/office/drawing/2017/decorative" val="1"/>
              </a:ext>
            </a:extLst>
          </p:cNvPr>
          <p:cNvCxnSpPr/>
          <p:nvPr/>
        </p:nvCxnSpPr>
        <p:spPr>
          <a:xfrm>
            <a:off x="731520" y="1937160"/>
            <a:ext cx="540360" cy="360"/>
          </a:xfrm>
          <a:prstGeom prst="straightConnector1">
            <a:avLst/>
          </a:prstGeom>
          <a:ln w="12600">
            <a:solidFill>
              <a:srgbClr val="ffffff"/>
            </a:solidFill>
            <a:miter/>
          </a:ln>
        </p:spPr>
      </p:cxnSp>
      <p:sp>
        <p:nvSpPr>
          <p:cNvPr id="619" name="PlaceHolder 1"/>
          <p:cNvSpPr>
            <a:spLocks noGrp="1"/>
          </p:cNvSpPr>
          <p:nvPr>
            <p:ph type="dt" idx="100"/>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620" name="PlaceHolder 2"/>
          <p:cNvSpPr>
            <a:spLocks noGrp="1"/>
          </p:cNvSpPr>
          <p:nvPr>
            <p:ph type="ftr" idx="101"/>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621" name="PlaceHolder 3"/>
          <p:cNvSpPr>
            <a:spLocks noGrp="1"/>
          </p:cNvSpPr>
          <p:nvPr>
            <p:ph type="sldNum" idx="102"/>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622" name="PlaceHolder 4"/>
          <p:cNvSpPr>
            <a:spLocks noGrp="1"/>
          </p:cNvSpPr>
          <p:nvPr>
            <p:ph type="title"/>
          </p:nvPr>
        </p:nvSpPr>
        <p:spPr>
          <a:xfrm>
            <a:off x="612720" y="548640"/>
            <a:ext cx="10653120" cy="11318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3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623" name="PlaceHolder 1"/>
          <p:cNvSpPr>
            <a:spLocks noGrp="1"/>
          </p:cNvSpPr>
          <p:nvPr>
            <p:ph type="dt" idx="103"/>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624" name="PlaceHolder 2"/>
          <p:cNvSpPr>
            <a:spLocks noGrp="1"/>
          </p:cNvSpPr>
          <p:nvPr>
            <p:ph type="ftr" idx="104"/>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625" name="PlaceHolder 3"/>
          <p:cNvSpPr>
            <a:spLocks noGrp="1"/>
          </p:cNvSpPr>
          <p:nvPr>
            <p:ph type="sldNum" idx="105"/>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103" name="Conector recto 16"/>
          <p:cNvCxnSpPr/>
          <p:nvPr/>
        </p:nvCxnSpPr>
        <p:spPr>
          <a:xfrm>
            <a:off x="5968440" y="3159000"/>
            <a:ext cx="360" cy="540360"/>
          </a:xfrm>
          <a:prstGeom prst="straightConnector1">
            <a:avLst/>
          </a:prstGeom>
          <a:ln w="12600">
            <a:solidFill>
              <a:srgbClr val="ffffff"/>
            </a:solidFill>
            <a:miter/>
          </a:ln>
        </p:spPr>
      </p:cxnSp>
      <p:sp>
        <p:nvSpPr>
          <p:cNvPr id="104" name="PlaceHolder 1"/>
          <p:cNvSpPr>
            <a:spLocks noGrp="1"/>
          </p:cNvSpPr>
          <p:nvPr>
            <p:ph type="dt" idx="7"/>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05" name="PlaceHolder 2"/>
          <p:cNvSpPr>
            <a:spLocks noGrp="1"/>
          </p:cNvSpPr>
          <p:nvPr>
            <p:ph type="ftr" idx="8"/>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06" name="PlaceHolder 3"/>
          <p:cNvSpPr>
            <a:spLocks noGrp="1"/>
          </p:cNvSpPr>
          <p:nvPr>
            <p:ph type="sldNum" idx="9"/>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107" name="Elipse 3"/>
          <p:cNvSpPr/>
          <p:nvPr/>
        </p:nvSpPr>
        <p:spPr>
          <a:xfrm>
            <a:off x="1437120" y="649440"/>
            <a:ext cx="340200" cy="340200"/>
          </a:xfrm>
          <a:prstGeom prst="ellipse">
            <a:avLst/>
          </a:pr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108" name="Grupo 4"/>
          <p:cNvGrpSpPr/>
          <p:nvPr/>
        </p:nvGrpSpPr>
        <p:grpSpPr>
          <a:xfrm>
            <a:off x="1080000" y="1087560"/>
            <a:ext cx="923400" cy="934200"/>
            <a:chOff x="1080000" y="1087560"/>
            <a:chExt cx="923400" cy="934200"/>
          </a:xfrm>
        </p:grpSpPr>
        <p:grpSp>
          <p:nvGrpSpPr>
            <p:cNvPr id="109" name="Grupo 5"/>
            <p:cNvGrpSpPr/>
            <p:nvPr/>
          </p:nvGrpSpPr>
          <p:grpSpPr>
            <a:xfrm>
              <a:off x="1080000" y="1089360"/>
              <a:ext cx="316800" cy="932400"/>
              <a:chOff x="1080000" y="1089360"/>
              <a:chExt cx="316800" cy="932400"/>
            </a:xfrm>
          </p:grpSpPr>
          <p:sp>
            <p:nvSpPr>
              <p:cNvPr id="110" name="Forma libre 68"/>
              <p:cNvSpPr/>
              <p:nvPr/>
            </p:nvSpPr>
            <p:spPr>
              <a:xfrm rot="10800000">
                <a:off x="1237320" y="131148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1" name="Forma libre 69"/>
              <p:cNvSpPr/>
              <p:nvPr/>
            </p:nvSpPr>
            <p:spPr>
              <a:xfrm rot="10800000">
                <a:off x="1080000" y="131148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2" name="Línea 70"/>
              <p:cNvSpPr/>
              <p:nvPr/>
            </p:nvSpPr>
            <p:spPr>
              <a:xfrm>
                <a:off x="1236600" y="1089360"/>
                <a:ext cx="360" cy="932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113" name="Grupo 20"/>
            <p:cNvGrpSpPr/>
            <p:nvPr/>
          </p:nvGrpSpPr>
          <p:grpSpPr>
            <a:xfrm>
              <a:off x="1233000" y="1087560"/>
              <a:ext cx="770400" cy="771840"/>
              <a:chOff x="1233000" y="1087560"/>
              <a:chExt cx="770400" cy="771840"/>
            </a:xfrm>
          </p:grpSpPr>
          <p:sp>
            <p:nvSpPr>
              <p:cNvPr id="114" name="Forma libre 68"/>
              <p:cNvSpPr/>
              <p:nvPr/>
            </p:nvSpPr>
            <p:spPr>
              <a:xfrm flipV="1" rot="18900000">
                <a:off x="1504800" y="119664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5" name="Forma libre 69"/>
              <p:cNvSpPr/>
              <p:nvPr/>
            </p:nvSpPr>
            <p:spPr>
              <a:xfrm flipV="1" rot="18900000">
                <a:off x="1618200" y="108324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6" name="Línea 70"/>
              <p:cNvSpPr/>
              <p:nvPr/>
            </p:nvSpPr>
            <p:spPr>
              <a:xfrm>
                <a:off x="1233000" y="1087560"/>
                <a:ext cx="659520" cy="65952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sp>
        <p:nvSpPr>
          <p:cNvPr id="117" name="PlaceHolder 4"/>
          <p:cNvSpPr>
            <a:spLocks noGrp="1"/>
          </p:cNvSpPr>
          <p:nvPr>
            <p:ph type="body"/>
          </p:nvPr>
        </p:nvSpPr>
        <p:spPr>
          <a:xfrm>
            <a:off x="6583680" y="2199240"/>
            <a:ext cx="4324680" cy="2459520"/>
          </a:xfrm>
          <a:prstGeom prst="rect">
            <a:avLst/>
          </a:prstGeom>
          <a:noFill/>
          <a:ln w="0">
            <a:noFill/>
          </a:ln>
        </p:spPr>
        <p:txBody>
          <a:bodyPr lIns="91440" rIns="91440" tIns="45720" bIns="45720" anchor="ctr">
            <a:noAutofit/>
          </a:bodyPr>
          <a:p>
            <a:pPr marL="432000" indent="-324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22860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457200" defTabSz="914400">
              <a:lnSpc>
                <a:spcPct val="150000"/>
              </a:lnSpc>
              <a:spcBef>
                <a:spcPts val="850"/>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68580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914400" defTabSz="914400">
              <a:lnSpc>
                <a:spcPct val="150000"/>
              </a:lnSpc>
              <a:spcBef>
                <a:spcPts val="283"/>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18" name="PlaceHolder 5"/>
          <p:cNvSpPr>
            <a:spLocks noGrp="1"/>
          </p:cNvSpPr>
          <p:nvPr>
            <p:ph type="title"/>
          </p:nvPr>
        </p:nvSpPr>
        <p:spPr>
          <a:xfrm>
            <a:off x="1028520" y="2199240"/>
            <a:ext cx="4324680" cy="2459520"/>
          </a:xfrm>
          <a:prstGeom prst="rect">
            <a:avLst/>
          </a:prstGeom>
          <a:noFill/>
          <a:ln w="0">
            <a:noFill/>
          </a:ln>
        </p:spPr>
        <p:txBody>
          <a:bodyPr lIns="91440" rIns="91440" tIns="45720" bIns="45720" anchor="ctr">
            <a:norm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a:t>
            </a:r>
            <a:r>
              <a:rPr b="0" lang="es" sz="3200" spc="-1" strike="noStrike" cap="all">
                <a:solidFill>
                  <a:schemeClr val="dk1">
                    <a:lumMod val="75000"/>
                    <a:lumOff val="25000"/>
                  </a:schemeClr>
                </a:solidFill>
                <a:latin typeface="바탕"/>
                <a:ea typeface="바탕"/>
              </a:rPr>
              <a:t>clic </a:t>
            </a:r>
            <a:r>
              <a:rPr b="0" lang="es" sz="3200" spc="-1" strike="noStrike" cap="all">
                <a:solidFill>
                  <a:schemeClr val="dk1">
                    <a:lumMod val="75000"/>
                    <a:lumOff val="25000"/>
                  </a:schemeClr>
                </a:solidFill>
                <a:latin typeface="바탕"/>
                <a:ea typeface="바탕"/>
              </a:rPr>
              <a:t>para </a:t>
            </a:r>
            <a:r>
              <a:rPr b="0" lang="es" sz="3200" spc="-1" strike="noStrike" cap="all">
                <a:solidFill>
                  <a:schemeClr val="dk1">
                    <a:lumMod val="75000"/>
                    <a:lumOff val="25000"/>
                  </a:schemeClr>
                </a:solidFill>
                <a:latin typeface="바탕"/>
                <a:ea typeface="바탕"/>
              </a:rPr>
              <a:t>modi</a:t>
            </a:r>
            <a:r>
              <a:rPr b="0" lang="es" sz="3200" spc="-1" strike="noStrike" cap="all">
                <a:solidFill>
                  <a:schemeClr val="dk1">
                    <a:lumMod val="75000"/>
                    <a:lumOff val="25000"/>
                  </a:schemeClr>
                </a:solidFill>
                <a:latin typeface="바탕"/>
                <a:ea typeface="바탕"/>
              </a:rPr>
              <a:t>ficar </a:t>
            </a:r>
            <a:r>
              <a:rPr b="0" lang="es" sz="3200" spc="-1" strike="noStrike" cap="all">
                <a:solidFill>
                  <a:schemeClr val="dk1">
                    <a:lumMod val="75000"/>
                    <a:lumOff val="25000"/>
                  </a:schemeClr>
                </a:solidFill>
                <a:latin typeface="바탕"/>
                <a:ea typeface="바탕"/>
              </a:rPr>
              <a:t>el </a:t>
            </a:r>
            <a:r>
              <a:rPr b="0" lang="es" sz="3200" spc="-1" strike="noStrike" cap="all">
                <a:solidFill>
                  <a:schemeClr val="dk1">
                    <a:lumMod val="75000"/>
                    <a:lumOff val="25000"/>
                  </a:schemeClr>
                </a:solidFill>
                <a:latin typeface="바탕"/>
                <a:ea typeface="바탕"/>
              </a:rPr>
              <a:t>estil</a:t>
            </a:r>
            <a:r>
              <a:rPr b="0" lang="es" sz="3200" spc="-1" strike="noStrike" cap="all">
                <a:solidFill>
                  <a:schemeClr val="dk1">
                    <a:lumMod val="75000"/>
                    <a:lumOff val="25000"/>
                  </a:schemeClr>
                </a:solidFill>
                <a:latin typeface="바탕"/>
                <a:ea typeface="바탕"/>
              </a:rPr>
              <a:t>o de </a:t>
            </a:r>
            <a:r>
              <a:rPr b="0" lang="es" sz="3200" spc="-1" strike="noStrike" cap="all">
                <a:solidFill>
                  <a:schemeClr val="dk1">
                    <a:lumMod val="75000"/>
                    <a:lumOff val="25000"/>
                  </a:schemeClr>
                </a:solidFill>
                <a:latin typeface="바탕"/>
                <a:ea typeface="바탕"/>
              </a:rPr>
              <a:t>títul</a:t>
            </a:r>
            <a:r>
              <a:rPr b="0" lang="es" sz="3200" spc="-1" strike="noStrike" cap="all">
                <a:solidFill>
                  <a:schemeClr val="dk1">
                    <a:lumMod val="75000"/>
                    <a:lumOff val="25000"/>
                  </a:schemeClr>
                </a:solidFill>
                <a:latin typeface="바탕"/>
                <a:ea typeface="바탕"/>
              </a:rPr>
              <a:t>o del </a:t>
            </a:r>
            <a:r>
              <a:rPr b="0" lang="es" sz="3200" spc="-1" strike="noStrike" cap="all">
                <a:solidFill>
                  <a:schemeClr val="dk1">
                    <a:lumMod val="75000"/>
                    <a:lumOff val="25000"/>
                  </a:schemeClr>
                </a:solidFill>
                <a:latin typeface="바탕"/>
                <a:ea typeface="바탕"/>
              </a:rPr>
              <a:t>patr</a:t>
            </a:r>
            <a:r>
              <a:rPr b="0" lang="es" sz="3200" spc="-1" strike="noStrike" cap="all">
                <a:solidFill>
                  <a:schemeClr val="dk1">
                    <a:lumMod val="75000"/>
                    <a:lumOff val="25000"/>
                  </a:schemeClr>
                </a:solidFill>
                <a:latin typeface="바탕"/>
                <a:ea typeface="바탕"/>
              </a:rPr>
              <a:t>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55" r:id="rId2"/>
  </p:sldLayoutIdLst>
</p:sldMaster>
</file>

<file path=ppt/slideMasters/slideMaster4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626" name="PlaceHolder 1"/>
          <p:cNvSpPr>
            <a:spLocks noGrp="1"/>
          </p:cNvSpPr>
          <p:nvPr>
            <p:ph type="dt" idx="106"/>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627" name="PlaceHolder 2"/>
          <p:cNvSpPr>
            <a:spLocks noGrp="1"/>
          </p:cNvSpPr>
          <p:nvPr>
            <p:ph type="ftr" idx="107"/>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628" name="PlaceHolder 3"/>
          <p:cNvSpPr>
            <a:spLocks noGrp="1"/>
          </p:cNvSpPr>
          <p:nvPr>
            <p:ph type="sldNum" idx="108"/>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629" name="Conector recto 4"/>
          <p:cNvCxnSpPr/>
          <p:nvPr/>
        </p:nvCxnSpPr>
        <p:spPr>
          <a:xfrm>
            <a:off x="4667040" y="540000"/>
            <a:ext cx="360" cy="5778360"/>
          </a:xfrm>
          <a:prstGeom prst="straightConnector1">
            <a:avLst/>
          </a:prstGeom>
          <a:ln w="12600">
            <a:solidFill>
              <a:srgbClr val="ffffff">
                <a:alpha val="40000"/>
              </a:srgbClr>
            </a:solidFill>
            <a:miter/>
          </a:ln>
        </p:spPr>
      </p:cxnSp>
      <p:sp>
        <p:nvSpPr>
          <p:cNvPr id="630" name="PlaceHolder 4"/>
          <p:cNvSpPr>
            <a:spLocks noGrp="1"/>
          </p:cNvSpPr>
          <p:nvPr>
            <p:ph type="body"/>
          </p:nvPr>
        </p:nvSpPr>
        <p:spPr>
          <a:xfrm>
            <a:off x="597240" y="2311200"/>
            <a:ext cx="3595320" cy="3992760"/>
          </a:xfrm>
          <a:prstGeom prst="rect">
            <a:avLst/>
          </a:prstGeom>
          <a:noFill/>
          <a:ln w="0">
            <a:noFill/>
          </a:ln>
        </p:spPr>
        <p:txBody>
          <a:bodyPr lIns="91440" rIns="91440" tIns="45720" bIns="45720" anchor="t">
            <a:normAutofit/>
          </a:bodyPr>
          <a:p>
            <a:pPr marL="432000" indent="-324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p:txBody>
      </p:sp>
      <p:sp>
        <p:nvSpPr>
          <p:cNvPr id="631" name="PlaceHolder 5"/>
          <p:cNvSpPr>
            <a:spLocks noGrp="1"/>
          </p:cNvSpPr>
          <p:nvPr>
            <p:ph type="body"/>
          </p:nvPr>
        </p:nvSpPr>
        <p:spPr>
          <a:xfrm>
            <a:off x="5134680" y="553680"/>
            <a:ext cx="6440040" cy="5754600"/>
          </a:xfrm>
          <a:prstGeom prst="rect">
            <a:avLst/>
          </a:prstGeom>
          <a:noFill/>
          <a:ln w="0">
            <a:noFill/>
          </a:ln>
        </p:spPr>
        <p:txBody>
          <a:bodyPr lIns="91440" rIns="91440" tIns="45720" bIns="45720" anchor="t">
            <a:norm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632" name="PlaceHolder 6"/>
          <p:cNvSpPr>
            <a:spLocks noGrp="1"/>
          </p:cNvSpPr>
          <p:nvPr>
            <p:ph type="title"/>
          </p:nvPr>
        </p:nvSpPr>
        <p:spPr>
          <a:xfrm>
            <a:off x="597240" y="553680"/>
            <a:ext cx="3595320" cy="1757160"/>
          </a:xfrm>
          <a:prstGeom prst="rect">
            <a:avLst/>
          </a:prstGeom>
          <a:noFill/>
          <a:ln w="0">
            <a:noFill/>
          </a:ln>
        </p:spPr>
        <p:txBody>
          <a:bodyPr lIns="91440" rIns="91440" tIns="45720" bIns="45720" anchor="t">
            <a:normAutofit fontScale="93740"/>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4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633" name="PlaceHolder 1"/>
          <p:cNvSpPr>
            <a:spLocks noGrp="1"/>
          </p:cNvSpPr>
          <p:nvPr>
            <p:ph type="dt" idx="109"/>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634" name="PlaceHolder 2"/>
          <p:cNvSpPr>
            <a:spLocks noGrp="1"/>
          </p:cNvSpPr>
          <p:nvPr>
            <p:ph type="ftr" idx="110"/>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635" name="PlaceHolder 3"/>
          <p:cNvSpPr>
            <a:spLocks noGrp="1"/>
          </p:cNvSpPr>
          <p:nvPr>
            <p:ph type="sldNum" idx="111"/>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636" name="PlaceHolder 4"/>
          <p:cNvSpPr>
            <a:spLocks noGrp="1"/>
          </p:cNvSpPr>
          <p:nvPr>
            <p:ph type="body"/>
          </p:nvPr>
        </p:nvSpPr>
        <p:spPr>
          <a:xfrm>
            <a:off x="5063400" y="557640"/>
            <a:ext cx="6518880" cy="577872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tabLst>
                <a:tab algn="l" pos="0"/>
              </a:tabLst>
            </a:pPr>
            <a:r>
              <a:rPr b="0" lang="es" sz="3200" spc="-1" strike="noStrike">
                <a:solidFill>
                  <a:schemeClr val="dk1"/>
                </a:solidFill>
                <a:latin typeface="Neue Haas Grotesk Text Pro"/>
              </a:rPr>
              <a:t>Haga clic en el icono para agregar una imagen</a:t>
            </a:r>
            <a:endParaRPr b="0" lang="en-US" sz="3200" spc="49" strike="noStrike">
              <a:solidFill>
                <a:schemeClr val="dk1">
                  <a:lumMod val="65000"/>
                  <a:lumOff val="35000"/>
                </a:schemeClr>
              </a:solidFill>
              <a:latin typeface="Avenir Next LT Pro"/>
            </a:endParaRPr>
          </a:p>
        </p:txBody>
      </p:sp>
      <p:sp>
        <p:nvSpPr>
          <p:cNvPr id="637" name="PlaceHolder 5"/>
          <p:cNvSpPr>
            <a:spLocks noGrp="1"/>
          </p:cNvSpPr>
          <p:nvPr>
            <p:ph type="body"/>
          </p:nvPr>
        </p:nvSpPr>
        <p:spPr>
          <a:xfrm>
            <a:off x="609480" y="2826000"/>
            <a:ext cx="3585240" cy="3434400"/>
          </a:xfrm>
          <a:prstGeom prst="rect">
            <a:avLst/>
          </a:prstGeom>
          <a:noFill/>
          <a:ln w="0">
            <a:noFill/>
          </a:ln>
        </p:spPr>
        <p:txBody>
          <a:bodyPr lIns="91440" rIns="91440" tIns="45720" bIns="45720" anchor="b">
            <a:normAutofit/>
          </a:bodyPr>
          <a:p>
            <a:pPr indent="0" defTabSz="914400">
              <a:lnSpc>
                <a:spcPct val="150000"/>
              </a:lnSpc>
              <a:spcBef>
                <a:spcPts val="499"/>
              </a:spcBef>
              <a:buNone/>
              <a:tabLst>
                <a:tab algn="l" pos="0"/>
              </a:tabLst>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p:txBody>
      </p:sp>
      <p:sp>
        <p:nvSpPr>
          <p:cNvPr id="638" name="PlaceHolder 6"/>
          <p:cNvSpPr>
            <a:spLocks noGrp="1"/>
          </p:cNvSpPr>
          <p:nvPr>
            <p:ph type="title"/>
          </p:nvPr>
        </p:nvSpPr>
        <p:spPr>
          <a:xfrm>
            <a:off x="594360" y="557640"/>
            <a:ext cx="3595320" cy="2211840"/>
          </a:xfrm>
          <a:prstGeom prst="rect">
            <a:avLst/>
          </a:prstGeom>
          <a:noFill/>
          <a:ln w="0">
            <a:noFill/>
          </a:ln>
        </p:spPr>
        <p:txBody>
          <a:bodyPr lIns="91440" rIns="91440" tIns="45720" bIns="45720" anchor="t">
            <a:normAutofit fontScale="99052" lnSpcReduction="10000"/>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4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ae3e3"/>
        </a:solidFill>
      </p:bgPr>
    </p:bg>
    <p:spTree>
      <p:nvGrpSpPr>
        <p:cNvPr id="1" name=""/>
        <p:cNvGrpSpPr/>
        <p:nvPr/>
      </p:nvGrpSpPr>
      <p:grpSpPr>
        <a:xfrm>
          <a:off x="0" y="0"/>
          <a:ext cx="0" cy="0"/>
          <a:chOff x="0" y="0"/>
          <a:chExt cx="0" cy="0"/>
        </a:xfrm>
      </p:grpSpPr>
      <p:sp>
        <p:nvSpPr>
          <p:cNvPr id="639" name="PlaceHolder 1"/>
          <p:cNvSpPr>
            <a:spLocks noGrp="1"/>
          </p:cNvSpPr>
          <p:nvPr>
            <p:ph type="dt" idx="112"/>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640" name="PlaceHolder 2"/>
          <p:cNvSpPr>
            <a:spLocks noGrp="1"/>
          </p:cNvSpPr>
          <p:nvPr>
            <p:ph type="ftr" idx="113"/>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641" name="PlaceHolder 3"/>
          <p:cNvSpPr>
            <a:spLocks noGrp="1"/>
          </p:cNvSpPr>
          <p:nvPr>
            <p:ph type="sldNum" idx="114"/>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grpSp>
        <p:nvGrpSpPr>
          <p:cNvPr id="642" name="Grupo 16"/>
          <p:cNvGrpSpPr/>
          <p:nvPr/>
        </p:nvGrpSpPr>
        <p:grpSpPr>
          <a:xfrm>
            <a:off x="10346040" y="649440"/>
            <a:ext cx="923400" cy="1372320"/>
            <a:chOff x="10346040" y="649440"/>
            <a:chExt cx="923400" cy="1372320"/>
          </a:xfrm>
        </p:grpSpPr>
        <p:sp>
          <p:nvSpPr>
            <p:cNvPr id="643" name="Elipse 3"/>
            <p:cNvSpPr/>
            <p:nvPr/>
          </p:nvSpPr>
          <p:spPr>
            <a:xfrm>
              <a:off x="10703160" y="649440"/>
              <a:ext cx="340200" cy="340200"/>
            </a:xfrm>
            <a:prstGeom prst="ellipse">
              <a:avLst/>
            </a:pr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644" name="Grupo 4"/>
            <p:cNvGrpSpPr/>
            <p:nvPr/>
          </p:nvGrpSpPr>
          <p:grpSpPr>
            <a:xfrm>
              <a:off x="10346040" y="1087560"/>
              <a:ext cx="923400" cy="934200"/>
              <a:chOff x="10346040" y="1087560"/>
              <a:chExt cx="923400" cy="934200"/>
            </a:xfrm>
          </p:grpSpPr>
          <p:grpSp>
            <p:nvGrpSpPr>
              <p:cNvPr id="645" name="Grupo 5"/>
              <p:cNvGrpSpPr/>
              <p:nvPr/>
            </p:nvGrpSpPr>
            <p:grpSpPr>
              <a:xfrm>
                <a:off x="10346040" y="1089360"/>
                <a:ext cx="316800" cy="932400"/>
                <a:chOff x="10346040" y="1089360"/>
                <a:chExt cx="316800" cy="932400"/>
              </a:xfrm>
            </p:grpSpPr>
            <p:sp>
              <p:nvSpPr>
                <p:cNvPr id="646" name="Forma libre 68"/>
                <p:cNvSpPr/>
                <p:nvPr/>
              </p:nvSpPr>
              <p:spPr>
                <a:xfrm rot="10800000">
                  <a:off x="10503360" y="131148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47" name="Forma libre 69"/>
                <p:cNvSpPr/>
                <p:nvPr/>
              </p:nvSpPr>
              <p:spPr>
                <a:xfrm rot="10800000">
                  <a:off x="10346040" y="131148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48" name="Línea 70"/>
                <p:cNvSpPr/>
                <p:nvPr/>
              </p:nvSpPr>
              <p:spPr>
                <a:xfrm>
                  <a:off x="10503000" y="1089360"/>
                  <a:ext cx="360" cy="932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649" name="Grupo 9"/>
              <p:cNvGrpSpPr/>
              <p:nvPr/>
            </p:nvGrpSpPr>
            <p:grpSpPr>
              <a:xfrm>
                <a:off x="10499400" y="1087560"/>
                <a:ext cx="770040" cy="771840"/>
                <a:chOff x="10499400" y="1087560"/>
                <a:chExt cx="770040" cy="771840"/>
              </a:xfrm>
            </p:grpSpPr>
            <p:sp>
              <p:nvSpPr>
                <p:cNvPr id="650" name="Forma libre 68"/>
                <p:cNvSpPr/>
                <p:nvPr/>
              </p:nvSpPr>
              <p:spPr>
                <a:xfrm flipV="1" rot="18900000">
                  <a:off x="10771200" y="119664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51" name="Forma libre 69"/>
                <p:cNvSpPr/>
                <p:nvPr/>
              </p:nvSpPr>
              <p:spPr>
                <a:xfrm flipV="1" rot="18900000">
                  <a:off x="10884240" y="108324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52" name="Línea 70"/>
                <p:cNvSpPr/>
                <p:nvPr/>
              </p:nvSpPr>
              <p:spPr>
                <a:xfrm>
                  <a:off x="10499400" y="1087560"/>
                  <a:ext cx="659160" cy="65952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cxnSp>
        <p:nvCxnSpPr>
          <p:cNvPr id="653" name="Conector recto 17">
            <a:extLst>
              <a:ext uri="{C183D7F6-B498-43B3-948B-1728B52AA6E4}">
                <adec:decorative xmlns:adec="http://schemas.microsoft.com/office/drawing/2017/decorative" val="1"/>
              </a:ext>
            </a:extLst>
          </p:cNvPr>
          <p:cNvCxnSpPr/>
          <p:nvPr/>
        </p:nvCxnSpPr>
        <p:spPr>
          <a:xfrm>
            <a:off x="731520" y="3281760"/>
            <a:ext cx="540360" cy="360"/>
          </a:xfrm>
          <a:prstGeom prst="straightConnector1">
            <a:avLst/>
          </a:prstGeom>
          <a:ln w="12600">
            <a:solidFill>
              <a:srgbClr val="ffffff"/>
            </a:solidFill>
            <a:miter/>
          </a:ln>
        </p:spPr>
      </p:cxnSp>
      <p:sp>
        <p:nvSpPr>
          <p:cNvPr id="654" name="PlaceHolder 4"/>
          <p:cNvSpPr>
            <a:spLocks noGrp="1"/>
          </p:cNvSpPr>
          <p:nvPr>
            <p:ph type="body"/>
          </p:nvPr>
        </p:nvSpPr>
        <p:spPr>
          <a:xfrm>
            <a:off x="612720" y="3594240"/>
            <a:ext cx="10890000" cy="2742840"/>
          </a:xfrm>
          <a:prstGeom prst="rect">
            <a:avLst/>
          </a:prstGeom>
          <a:noFill/>
          <a:ln w="0">
            <a:noFill/>
          </a:ln>
        </p:spPr>
        <p:txBody>
          <a:bodyPr lIns="91440" rIns="91440" tIns="45720" bIns="45720" anchor="t">
            <a:normAutofit/>
          </a:bodyPr>
          <a:p>
            <a:pPr marL="432000" indent="-324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22860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457200" defTabSz="914400">
              <a:lnSpc>
                <a:spcPct val="150000"/>
              </a:lnSpc>
              <a:spcBef>
                <a:spcPts val="850"/>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68580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914400" defTabSz="914400">
              <a:lnSpc>
                <a:spcPct val="150000"/>
              </a:lnSpc>
              <a:spcBef>
                <a:spcPts val="283"/>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655" name="PlaceHolder 5"/>
          <p:cNvSpPr>
            <a:spLocks noGrp="1"/>
          </p:cNvSpPr>
          <p:nvPr>
            <p:ph type="title"/>
          </p:nvPr>
        </p:nvSpPr>
        <p:spPr>
          <a:xfrm>
            <a:off x="614520" y="1847160"/>
            <a:ext cx="7341840" cy="1133640"/>
          </a:xfrm>
          <a:prstGeom prst="rect">
            <a:avLst/>
          </a:prstGeom>
          <a:noFill/>
          <a:ln w="0">
            <a:noFill/>
          </a:ln>
        </p:spPr>
        <p:txBody>
          <a:bodyPr lIns="91440" rIns="91440" tIns="45720" bIns="45720" anchor="b">
            <a:noAutofit/>
          </a:bodyPr>
          <a:p>
            <a:pPr indent="0"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4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ae3e3"/>
        </a:solidFill>
      </p:bgPr>
    </p:bg>
    <p:spTree>
      <p:nvGrpSpPr>
        <p:cNvPr id="1" name=""/>
        <p:cNvGrpSpPr/>
        <p:nvPr/>
      </p:nvGrpSpPr>
      <p:grpSpPr>
        <a:xfrm>
          <a:off x="0" y="0"/>
          <a:ext cx="0" cy="0"/>
          <a:chOff x="0" y="0"/>
          <a:chExt cx="0" cy="0"/>
        </a:xfrm>
      </p:grpSpPr>
      <p:sp>
        <p:nvSpPr>
          <p:cNvPr id="656" name="PlaceHolder 1"/>
          <p:cNvSpPr>
            <a:spLocks noGrp="1"/>
          </p:cNvSpPr>
          <p:nvPr>
            <p:ph type="dt" idx="115"/>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657" name="PlaceHolder 2"/>
          <p:cNvSpPr>
            <a:spLocks noGrp="1"/>
          </p:cNvSpPr>
          <p:nvPr>
            <p:ph type="ftr" idx="116"/>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658" name="PlaceHolder 3"/>
          <p:cNvSpPr>
            <a:spLocks noGrp="1"/>
          </p:cNvSpPr>
          <p:nvPr>
            <p:ph type="sldNum" idx="117"/>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grpSp>
        <p:nvGrpSpPr>
          <p:cNvPr id="659" name="Grupo 3"/>
          <p:cNvGrpSpPr/>
          <p:nvPr/>
        </p:nvGrpSpPr>
        <p:grpSpPr>
          <a:xfrm>
            <a:off x="9723960" y="-59040"/>
            <a:ext cx="2551680" cy="7003800"/>
            <a:chOff x="9723960" y="-59040"/>
            <a:chExt cx="2551680" cy="7003800"/>
          </a:xfrm>
        </p:grpSpPr>
        <p:grpSp>
          <p:nvGrpSpPr>
            <p:cNvPr id="660" name="Grupo 4">
              <a:extLst>
                <a:ext uri="{C183D7F6-B498-43B3-948B-1728B52AA6E4}">
                  <adec:decorative xmlns:adec="http://schemas.microsoft.com/office/drawing/2017/decorative" val="1"/>
                </a:ext>
              </a:extLst>
            </p:cNvPr>
            <p:cNvGrpSpPr/>
            <p:nvPr/>
          </p:nvGrpSpPr>
          <p:grpSpPr>
            <a:xfrm>
              <a:off x="9740520" y="-59040"/>
              <a:ext cx="2535120" cy="3224160"/>
              <a:chOff x="9740520" y="-59040"/>
              <a:chExt cx="2535120" cy="3224160"/>
            </a:xfrm>
          </p:grpSpPr>
          <p:grpSp>
            <p:nvGrpSpPr>
              <p:cNvPr id="661" name="Grupo 23">
                <a:extLst>
                  <a:ext uri="{C183D7F6-B498-43B3-948B-1728B52AA6E4}">
                    <adec:decorative xmlns:adec="http://schemas.microsoft.com/office/drawing/2017/decorative" val="1"/>
                  </a:ext>
                </a:extLst>
              </p:cNvPr>
              <p:cNvGrpSpPr/>
              <p:nvPr/>
            </p:nvGrpSpPr>
            <p:grpSpPr>
              <a:xfrm>
                <a:off x="9740520" y="-59040"/>
                <a:ext cx="2535120" cy="2528640"/>
                <a:chOff x="9740520" y="-59040"/>
                <a:chExt cx="2535120" cy="2528640"/>
              </a:xfrm>
            </p:grpSpPr>
            <p:grpSp>
              <p:nvGrpSpPr>
                <p:cNvPr id="662" name="Grupo 29">
                  <a:extLst>
                    <a:ext uri="{C183D7F6-B498-43B3-948B-1728B52AA6E4}">
                      <adec:decorative xmlns:adec="http://schemas.microsoft.com/office/drawing/2017/decorative" val="1"/>
                    </a:ext>
                  </a:extLst>
                </p:cNvPr>
                <p:cNvGrpSpPr/>
                <p:nvPr/>
              </p:nvGrpSpPr>
              <p:grpSpPr>
                <a:xfrm>
                  <a:off x="10016640" y="533880"/>
                  <a:ext cx="1663200" cy="1661760"/>
                  <a:chOff x="10016640" y="533880"/>
                  <a:chExt cx="1663200" cy="1661760"/>
                </a:xfrm>
              </p:grpSpPr>
              <p:cxnSp>
                <p:nvCxnSpPr>
                  <p:cNvPr id="663" name="Conector recto 33">
                    <a:extLst>
                      <a:ext uri="{C183D7F6-B498-43B3-948B-1728B52AA6E4}">
                        <adec:decorative xmlns:adec="http://schemas.microsoft.com/office/drawing/2017/decorative" val="1"/>
                      </a:ext>
                    </a:extLst>
                  </p:cNvPr>
                  <p:cNvCxnSpPr/>
                  <p:nvPr/>
                </p:nvCxnSpPr>
                <p:spPr>
                  <a:xfrm flipH="1">
                    <a:off x="10080720" y="570960"/>
                    <a:ext cx="1562040" cy="1562040"/>
                  </a:xfrm>
                  <a:prstGeom prst="straightConnector1">
                    <a:avLst/>
                  </a:prstGeom>
                  <a:ln w="12600">
                    <a:solidFill>
                      <a:srgbClr val="ffffff"/>
                    </a:solidFill>
                    <a:miter/>
                  </a:ln>
                </p:spPr>
              </p:cxnSp>
              <p:cxnSp>
                <p:nvCxnSpPr>
                  <p:cNvPr id="664" name="Conector recto 34">
                    <a:extLst>
                      <a:ext uri="{C183D7F6-B498-43B3-948B-1728B52AA6E4}">
                        <adec:decorative xmlns:adec="http://schemas.microsoft.com/office/drawing/2017/decorative" val="1"/>
                      </a:ext>
                    </a:extLst>
                  </p:cNvPr>
                  <p:cNvCxnSpPr/>
                  <p:nvPr/>
                </p:nvCxnSpPr>
                <p:spPr>
                  <a:xfrm>
                    <a:off x="10016640" y="950760"/>
                    <a:ext cx="1245240" cy="1245240"/>
                  </a:xfrm>
                  <a:prstGeom prst="straightConnector1">
                    <a:avLst/>
                  </a:prstGeom>
                  <a:ln w="12600">
                    <a:solidFill>
                      <a:srgbClr val="ffffff"/>
                    </a:solidFill>
                    <a:miter/>
                  </a:ln>
                </p:spPr>
              </p:cxnSp>
              <p:sp>
                <p:nvSpPr>
                  <p:cNvPr id="665" name="Rectángulo 30">
                    <a:extLst>
                      <a:ext uri="{C183D7F6-B498-43B3-948B-1728B52AA6E4}">
                        <adec:decorative xmlns:adec="http://schemas.microsoft.com/office/drawing/2017/decorative" val="1"/>
                      </a:ext>
                    </a:extLst>
                  </p:cNvPr>
                  <p:cNvSpPr/>
                  <p:nvPr/>
                </p:nvSpPr>
                <p:spPr>
                  <a:xfrm rot="16200000">
                    <a:off x="10639800" y="58644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666" name="Rectángulo 30">
                    <a:extLst>
                      <a:ext uri="{C183D7F6-B498-43B3-948B-1728B52AA6E4}">
                        <adec:decorative xmlns:adec="http://schemas.microsoft.com/office/drawing/2017/decorative" val="1"/>
                      </a:ext>
                    </a:extLst>
                  </p:cNvPr>
                  <p:cNvSpPr/>
                  <p:nvPr/>
                </p:nvSpPr>
                <p:spPr>
                  <a:xfrm rot="16200000">
                    <a:off x="11073960" y="53388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667" name="Grupo 30">
                  <a:extLst>
                    <a:ext uri="{C183D7F6-B498-43B3-948B-1728B52AA6E4}">
                      <adec:decorative xmlns:adec="http://schemas.microsoft.com/office/drawing/2017/decorative" val="1"/>
                    </a:ext>
                  </a:extLst>
                </p:cNvPr>
                <p:cNvGrpSpPr/>
                <p:nvPr/>
              </p:nvGrpSpPr>
              <p:grpSpPr>
                <a:xfrm>
                  <a:off x="9740520" y="-59040"/>
                  <a:ext cx="2535120" cy="2528640"/>
                  <a:chOff x="9740520" y="-59040"/>
                  <a:chExt cx="2535120" cy="2528640"/>
                </a:xfrm>
              </p:grpSpPr>
              <p:sp>
                <p:nvSpPr>
                  <p:cNvPr id="668" name="Forma libre: Forma 57">
                    <a:extLst>
                      <a:ext uri="{C183D7F6-B498-43B3-948B-1728B52AA6E4}">
                        <adec:decorative xmlns:adec="http://schemas.microsoft.com/office/drawing/2017/decorative" val="1"/>
                      </a:ext>
                    </a:extLst>
                  </p:cNvPr>
                  <p:cNvSpPr/>
                  <p:nvPr/>
                </p:nvSpPr>
                <p:spPr>
                  <a:xfrm rot="2700000">
                    <a:off x="10244160" y="-612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69" name="Forma libre: Forma 58">
                    <a:extLst>
                      <a:ext uri="{C183D7F6-B498-43B3-948B-1728B52AA6E4}">
                        <adec:decorative xmlns:adec="http://schemas.microsoft.com/office/drawing/2017/decorative" val="1"/>
                      </a:ext>
                    </a:extLst>
                  </p:cNvPr>
                  <p:cNvSpPr/>
                  <p:nvPr/>
                </p:nvSpPr>
                <p:spPr>
                  <a:xfrm rot="2700000">
                    <a:off x="10878840" y="62172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670" name="Grupo 24">
                <a:extLst>
                  <a:ext uri="{C183D7F6-B498-43B3-948B-1728B52AA6E4}">
                    <adec:decorative xmlns:adec="http://schemas.microsoft.com/office/drawing/2017/decorative" val="1"/>
                  </a:ext>
                </a:extLst>
              </p:cNvPr>
              <p:cNvGrpSpPr/>
              <p:nvPr/>
            </p:nvGrpSpPr>
            <p:grpSpPr>
              <a:xfrm>
                <a:off x="9814680" y="2531880"/>
                <a:ext cx="1862280" cy="633240"/>
                <a:chOff x="9814680" y="2531880"/>
                <a:chExt cx="1862280" cy="633240"/>
              </a:xfrm>
            </p:grpSpPr>
            <p:grpSp>
              <p:nvGrpSpPr>
                <p:cNvPr id="671" name="Grupo 25">
                  <a:extLst>
                    <a:ext uri="{C183D7F6-B498-43B3-948B-1728B52AA6E4}">
                      <adec:decorative xmlns:adec="http://schemas.microsoft.com/office/drawing/2017/decorative" val="1"/>
                    </a:ext>
                  </a:extLst>
                </p:cNvPr>
                <p:cNvGrpSpPr/>
                <p:nvPr/>
              </p:nvGrpSpPr>
              <p:grpSpPr>
                <a:xfrm>
                  <a:off x="10258200" y="2531880"/>
                  <a:ext cx="1418760" cy="633240"/>
                  <a:chOff x="10258200" y="2531880"/>
                  <a:chExt cx="1418760" cy="633240"/>
                </a:xfrm>
              </p:grpSpPr>
              <p:sp>
                <p:nvSpPr>
                  <p:cNvPr id="672" name="Forma libre 68">
                    <a:extLst>
                      <a:ext uri="{C183D7F6-B498-43B3-948B-1728B52AA6E4}">
                        <adec:decorative xmlns:adec="http://schemas.microsoft.com/office/drawing/2017/decorative" val="1"/>
                      </a:ext>
                    </a:extLst>
                  </p:cNvPr>
                  <p:cNvSpPr/>
                  <p:nvPr/>
                </p:nvSpPr>
                <p:spPr>
                  <a:xfrm rot="5400000">
                    <a:off x="10808280" y="198180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73" name="Forma libre 69">
                    <a:extLst>
                      <a:ext uri="{C183D7F6-B498-43B3-948B-1728B52AA6E4}">
                        <adec:decorative xmlns:adec="http://schemas.microsoft.com/office/drawing/2017/decorative" val="1"/>
                      </a:ext>
                    </a:extLst>
                  </p:cNvPr>
                  <p:cNvSpPr/>
                  <p:nvPr/>
                </p:nvSpPr>
                <p:spPr>
                  <a:xfrm rot="5400000">
                    <a:off x="10810440" y="229860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674" name="Línea 70">
                  <a:extLst>
                    <a:ext uri="{C183D7F6-B498-43B3-948B-1728B52AA6E4}">
                      <adec:decorative xmlns:adec="http://schemas.microsoft.com/office/drawing/2017/decorative" val="1"/>
                    </a:ext>
                  </a:extLst>
                </p:cNvPr>
                <p:cNvSpPr/>
                <p:nvPr/>
              </p:nvSpPr>
              <p:spPr>
                <a:xfrm>
                  <a:off x="9814680" y="2850840"/>
                  <a:ext cx="186228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nvGrpSpPr>
            <p:cNvPr id="675" name="Grupo 5">
              <a:extLst>
                <a:ext uri="{C183D7F6-B498-43B3-948B-1728B52AA6E4}">
                  <adec:decorative xmlns:adec="http://schemas.microsoft.com/office/drawing/2017/decorative" val="1"/>
                </a:ext>
              </a:extLst>
            </p:cNvPr>
            <p:cNvGrpSpPr/>
            <p:nvPr/>
          </p:nvGrpSpPr>
          <p:grpSpPr>
            <a:xfrm>
              <a:off x="9723960" y="3720960"/>
              <a:ext cx="2535120" cy="3223800"/>
              <a:chOff x="9723960" y="3720960"/>
              <a:chExt cx="2535120" cy="3223800"/>
            </a:xfrm>
          </p:grpSpPr>
          <p:grpSp>
            <p:nvGrpSpPr>
              <p:cNvPr id="676" name="Grupo 9">
                <a:extLst>
                  <a:ext uri="{C183D7F6-B498-43B3-948B-1728B52AA6E4}">
                    <adec:decorative xmlns:adec="http://schemas.microsoft.com/office/drawing/2017/decorative" val="1"/>
                  </a:ext>
                </a:extLst>
              </p:cNvPr>
              <p:cNvGrpSpPr/>
              <p:nvPr/>
            </p:nvGrpSpPr>
            <p:grpSpPr>
              <a:xfrm>
                <a:off x="9723960" y="4415400"/>
                <a:ext cx="2535120" cy="2529360"/>
                <a:chOff x="9723960" y="4415400"/>
                <a:chExt cx="2535120" cy="2529360"/>
              </a:xfrm>
            </p:grpSpPr>
            <p:grpSp>
              <p:nvGrpSpPr>
                <p:cNvPr id="677" name="Grupo 15">
                  <a:extLst>
                    <a:ext uri="{C183D7F6-B498-43B3-948B-1728B52AA6E4}">
                      <adec:decorative xmlns:adec="http://schemas.microsoft.com/office/drawing/2017/decorative" val="1"/>
                    </a:ext>
                  </a:extLst>
                </p:cNvPr>
                <p:cNvGrpSpPr/>
                <p:nvPr/>
              </p:nvGrpSpPr>
              <p:grpSpPr>
                <a:xfrm>
                  <a:off x="9999720" y="4690440"/>
                  <a:ext cx="1663560" cy="1661760"/>
                  <a:chOff x="9999720" y="4690440"/>
                  <a:chExt cx="1663560" cy="1661760"/>
                </a:xfrm>
              </p:grpSpPr>
              <p:cxnSp>
                <p:nvCxnSpPr>
                  <p:cNvPr id="678" name="Conector recto 19">
                    <a:extLst>
                      <a:ext uri="{C183D7F6-B498-43B3-948B-1728B52AA6E4}">
                        <adec:decorative xmlns:adec="http://schemas.microsoft.com/office/drawing/2017/decorative" val="1"/>
                      </a:ext>
                    </a:extLst>
                  </p:cNvPr>
                  <p:cNvCxnSpPr/>
                  <p:nvPr/>
                </p:nvCxnSpPr>
                <p:spPr>
                  <a:xfrm flipH="1" flipV="1">
                    <a:off x="10064160" y="4753440"/>
                    <a:ext cx="1562040" cy="1562040"/>
                  </a:xfrm>
                  <a:prstGeom prst="straightConnector1">
                    <a:avLst/>
                  </a:prstGeom>
                  <a:ln w="12600">
                    <a:solidFill>
                      <a:srgbClr val="ffffff"/>
                    </a:solidFill>
                    <a:miter/>
                  </a:ln>
                </p:spPr>
              </p:cxnSp>
              <p:cxnSp>
                <p:nvCxnSpPr>
                  <p:cNvPr id="679" name="Conector recto 20">
                    <a:extLst>
                      <a:ext uri="{C183D7F6-B498-43B3-948B-1728B52AA6E4}">
                        <adec:decorative xmlns:adec="http://schemas.microsoft.com/office/drawing/2017/decorative" val="1"/>
                      </a:ext>
                    </a:extLst>
                  </p:cNvPr>
                  <p:cNvCxnSpPr/>
                  <p:nvPr/>
                </p:nvCxnSpPr>
                <p:spPr>
                  <a:xfrm flipV="1">
                    <a:off x="9999720" y="4690440"/>
                    <a:ext cx="1245600" cy="1245600"/>
                  </a:xfrm>
                  <a:prstGeom prst="straightConnector1">
                    <a:avLst/>
                  </a:prstGeom>
                  <a:ln w="12600">
                    <a:solidFill>
                      <a:srgbClr val="ffffff"/>
                    </a:solidFill>
                    <a:miter/>
                  </a:ln>
                </p:spPr>
              </p:cxnSp>
              <p:sp>
                <p:nvSpPr>
                  <p:cNvPr id="680" name="Rectángulo 30">
                    <a:extLst>
                      <a:ext uri="{C183D7F6-B498-43B3-948B-1728B52AA6E4}">
                        <adec:decorative xmlns:adec="http://schemas.microsoft.com/office/drawing/2017/decorative" val="1"/>
                      </a:ext>
                    </a:extLst>
                  </p:cNvPr>
                  <p:cNvSpPr/>
                  <p:nvPr/>
                </p:nvSpPr>
                <p:spPr>
                  <a:xfrm flipV="1" rot="5400000">
                    <a:off x="10623240" y="5311440"/>
                    <a:ext cx="987480" cy="987480"/>
                  </a:xfrm>
                  <a:custGeom>
                    <a:avLst/>
                    <a:gdLst>
                      <a:gd name="textAreaLeft" fmla="*/ 0 w 987480"/>
                      <a:gd name="textAreaRight" fmla="*/ 987840 w 987480"/>
                      <a:gd name="textAreaTop" fmla="*/ -360 h 987480"/>
                      <a:gd name="textAreaBottom" fmla="*/ 98748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681" name="Rectángulo 30">
                    <a:extLst>
                      <a:ext uri="{C183D7F6-B498-43B3-948B-1728B52AA6E4}">
                        <adec:decorative xmlns:adec="http://schemas.microsoft.com/office/drawing/2017/decorative" val="1"/>
                      </a:ext>
                    </a:extLst>
                  </p:cNvPr>
                  <p:cNvSpPr/>
                  <p:nvPr/>
                </p:nvSpPr>
                <p:spPr>
                  <a:xfrm flipV="1" rot="5400000">
                    <a:off x="11057400" y="5745960"/>
                    <a:ext cx="605880" cy="605880"/>
                  </a:xfrm>
                  <a:custGeom>
                    <a:avLst/>
                    <a:gdLst>
                      <a:gd name="textAreaLeft" fmla="*/ 0 w 605880"/>
                      <a:gd name="textAreaRight" fmla="*/ 606240 w 605880"/>
                      <a:gd name="textAreaTop" fmla="*/ -360 h 605880"/>
                      <a:gd name="textAreaBottom" fmla="*/ 60588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682" name="Grupo 16">
                  <a:extLst>
                    <a:ext uri="{C183D7F6-B498-43B3-948B-1728B52AA6E4}">
                      <adec:decorative xmlns:adec="http://schemas.microsoft.com/office/drawing/2017/decorative" val="1"/>
                    </a:ext>
                  </a:extLst>
                </p:cNvPr>
                <p:cNvGrpSpPr/>
                <p:nvPr/>
              </p:nvGrpSpPr>
              <p:grpSpPr>
                <a:xfrm>
                  <a:off x="9723960" y="4415400"/>
                  <a:ext cx="2535120" cy="2529360"/>
                  <a:chOff x="9723960" y="4415400"/>
                  <a:chExt cx="2535120" cy="2529360"/>
                </a:xfrm>
              </p:grpSpPr>
              <p:sp>
                <p:nvSpPr>
                  <p:cNvPr id="683" name="Forma libre: Forma 141">
                    <a:extLst>
                      <a:ext uri="{C183D7F6-B498-43B3-948B-1728B52AA6E4}">
                        <adec:decorative xmlns:adec="http://schemas.microsoft.com/office/drawing/2017/decorative" val="1"/>
                      </a:ext>
                    </a:extLst>
                  </p:cNvPr>
                  <p:cNvSpPr/>
                  <p:nvPr/>
                </p:nvSpPr>
                <p:spPr>
                  <a:xfrm flipV="1" rot="18900000">
                    <a:off x="10227600" y="5097240"/>
                    <a:ext cx="892440" cy="1794600"/>
                  </a:xfrm>
                  <a:custGeom>
                    <a:avLst/>
                    <a:gdLst>
                      <a:gd name="textAreaLeft" fmla="*/ 0 w 892440"/>
                      <a:gd name="textAreaRight" fmla="*/ 892800 w 892440"/>
                      <a:gd name="textAreaTop" fmla="*/ -360 h 1794600"/>
                      <a:gd name="textAreaBottom" fmla="*/ 179460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84" name="Forma libre: Forma 142">
                    <a:extLst>
                      <a:ext uri="{C183D7F6-B498-43B3-948B-1728B52AA6E4}">
                        <adec:decorative xmlns:adec="http://schemas.microsoft.com/office/drawing/2017/decorative" val="1"/>
                      </a:ext>
                    </a:extLst>
                  </p:cNvPr>
                  <p:cNvSpPr/>
                  <p:nvPr/>
                </p:nvSpPr>
                <p:spPr>
                  <a:xfrm flipV="1" rot="18900000">
                    <a:off x="10862280" y="4467960"/>
                    <a:ext cx="893160" cy="1794600"/>
                  </a:xfrm>
                  <a:custGeom>
                    <a:avLst/>
                    <a:gdLst>
                      <a:gd name="textAreaLeft" fmla="*/ 0 w 893160"/>
                      <a:gd name="textAreaRight" fmla="*/ 893520 w 893160"/>
                      <a:gd name="textAreaTop" fmla="*/ -360 h 1794600"/>
                      <a:gd name="textAreaBottom" fmla="*/ 179460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685" name="Grupo 10">
                <a:extLst>
                  <a:ext uri="{C183D7F6-B498-43B3-948B-1728B52AA6E4}">
                    <adec:decorative xmlns:adec="http://schemas.microsoft.com/office/drawing/2017/decorative" val="1"/>
                  </a:ext>
                </a:extLst>
              </p:cNvPr>
              <p:cNvGrpSpPr/>
              <p:nvPr/>
            </p:nvGrpSpPr>
            <p:grpSpPr>
              <a:xfrm>
                <a:off x="9798120" y="3720960"/>
                <a:ext cx="1862280" cy="632160"/>
                <a:chOff x="9798120" y="3720960"/>
                <a:chExt cx="1862280" cy="632160"/>
              </a:xfrm>
            </p:grpSpPr>
            <p:grpSp>
              <p:nvGrpSpPr>
                <p:cNvPr id="686" name="Grupo 11">
                  <a:extLst>
                    <a:ext uri="{C183D7F6-B498-43B3-948B-1728B52AA6E4}">
                      <adec:decorative xmlns:adec="http://schemas.microsoft.com/office/drawing/2017/decorative" val="1"/>
                    </a:ext>
                  </a:extLst>
                </p:cNvPr>
                <p:cNvGrpSpPr/>
                <p:nvPr/>
              </p:nvGrpSpPr>
              <p:grpSpPr>
                <a:xfrm>
                  <a:off x="10241640" y="3720960"/>
                  <a:ext cx="1418760" cy="632160"/>
                  <a:chOff x="10241640" y="3720960"/>
                  <a:chExt cx="1418760" cy="632160"/>
                </a:xfrm>
              </p:grpSpPr>
              <p:sp>
                <p:nvSpPr>
                  <p:cNvPr id="687" name="Forma libre 68">
                    <a:extLst>
                      <a:ext uri="{C183D7F6-B498-43B3-948B-1728B52AA6E4}">
                        <adec:decorative xmlns:adec="http://schemas.microsoft.com/office/drawing/2017/decorative" val="1"/>
                      </a:ext>
                    </a:extLst>
                  </p:cNvPr>
                  <p:cNvSpPr/>
                  <p:nvPr/>
                </p:nvSpPr>
                <p:spPr>
                  <a:xfrm flipV="1" rot="16200000">
                    <a:off x="10791720" y="348408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88" name="Forma libre 69">
                    <a:extLst>
                      <a:ext uri="{C183D7F6-B498-43B3-948B-1728B52AA6E4}">
                        <adec:decorative xmlns:adec="http://schemas.microsoft.com/office/drawing/2017/decorative" val="1"/>
                      </a:ext>
                    </a:extLst>
                  </p:cNvPr>
                  <p:cNvSpPr/>
                  <p:nvPr/>
                </p:nvSpPr>
                <p:spPr>
                  <a:xfrm flipV="1" rot="16200000">
                    <a:off x="10793880" y="3168360"/>
                    <a:ext cx="313920" cy="1418760"/>
                  </a:xfrm>
                  <a:custGeom>
                    <a:avLst/>
                    <a:gdLst>
                      <a:gd name="textAreaLeft" fmla="*/ 0 w 313920"/>
                      <a:gd name="textAreaRight" fmla="*/ 314280 w 313920"/>
                      <a:gd name="textAreaTop" fmla="*/ -360 h 1418760"/>
                      <a:gd name="textAreaBottom" fmla="*/ 141876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689" name="Línea 70">
                  <a:extLst>
                    <a:ext uri="{C183D7F6-B498-43B3-948B-1728B52AA6E4}">
                      <adec:decorative xmlns:adec="http://schemas.microsoft.com/office/drawing/2017/decorative" val="1"/>
                    </a:ext>
                  </a:extLst>
                </p:cNvPr>
                <p:cNvSpPr/>
                <p:nvPr/>
              </p:nvSpPr>
              <p:spPr>
                <a:xfrm>
                  <a:off x="9798120" y="4035240"/>
                  <a:ext cx="186192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sp>
        <p:nvSpPr>
          <p:cNvPr id="690" name="PlaceHolder 4"/>
          <p:cNvSpPr>
            <a:spLocks noGrp="1"/>
          </p:cNvSpPr>
          <p:nvPr>
            <p:ph type="body"/>
          </p:nvPr>
        </p:nvSpPr>
        <p:spPr>
          <a:xfrm>
            <a:off x="612720" y="3622680"/>
            <a:ext cx="8430120" cy="1279080"/>
          </a:xfrm>
          <a:prstGeom prst="rect">
            <a:avLst/>
          </a:prstGeom>
          <a:noFill/>
          <a:ln w="0">
            <a:noFill/>
          </a:ln>
        </p:spPr>
        <p:txBody>
          <a:bodyPr lIns="91440" rIns="91440" tIns="45720" bIns="45720" anchor="t">
            <a:noAutofit/>
          </a:bodyPr>
          <a:p>
            <a:pPr marL="432000" indent="-324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22860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457200" defTabSz="914400">
              <a:lnSpc>
                <a:spcPct val="150000"/>
              </a:lnSpc>
              <a:spcBef>
                <a:spcPts val="850"/>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68580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914400" defTabSz="914400">
              <a:lnSpc>
                <a:spcPct val="150000"/>
              </a:lnSpc>
              <a:spcBef>
                <a:spcPts val="283"/>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691" name="PlaceHolder 5"/>
          <p:cNvSpPr>
            <a:spLocks noGrp="1"/>
          </p:cNvSpPr>
          <p:nvPr>
            <p:ph type="title"/>
          </p:nvPr>
        </p:nvSpPr>
        <p:spPr>
          <a:xfrm>
            <a:off x="612720" y="1627200"/>
            <a:ext cx="8430480" cy="1841760"/>
          </a:xfrm>
          <a:prstGeom prst="rect">
            <a:avLst/>
          </a:prstGeom>
          <a:noFill/>
          <a:ln w="0">
            <a:noFill/>
          </a:ln>
        </p:spPr>
        <p:txBody>
          <a:bodyPr lIns="91440" rIns="91440" tIns="45720" bIns="45720" anchor="b">
            <a:noAutofit/>
          </a:bodyPr>
          <a:p>
            <a:pPr indent="0"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4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grpSp>
        <p:nvGrpSpPr>
          <p:cNvPr id="692" name="Grupo 2">
            <a:extLst>
              <a:ext uri="{C183D7F6-B498-43B3-948B-1728B52AA6E4}">
                <adec:decorative xmlns:adec="http://schemas.microsoft.com/office/drawing/2017/decorative" val="1"/>
              </a:ext>
            </a:extLst>
          </p:cNvPr>
          <p:cNvGrpSpPr/>
          <p:nvPr/>
        </p:nvGrpSpPr>
        <p:grpSpPr>
          <a:xfrm>
            <a:off x="6070320" y="-59040"/>
            <a:ext cx="6176520" cy="6948360"/>
            <a:chOff x="6070320" y="-59040"/>
            <a:chExt cx="6176520" cy="6948360"/>
          </a:xfrm>
        </p:grpSpPr>
        <p:grpSp>
          <p:nvGrpSpPr>
            <p:cNvPr id="693" name="Grupo 3">
              <a:extLst>
                <a:ext uri="{C183D7F6-B498-43B3-948B-1728B52AA6E4}">
                  <adec:decorative xmlns:adec="http://schemas.microsoft.com/office/drawing/2017/decorative" val="1"/>
                </a:ext>
              </a:extLst>
            </p:cNvPr>
            <p:cNvGrpSpPr/>
            <p:nvPr/>
          </p:nvGrpSpPr>
          <p:grpSpPr>
            <a:xfrm>
              <a:off x="8842320" y="3004560"/>
              <a:ext cx="770400" cy="771840"/>
              <a:chOff x="8842320" y="3004560"/>
              <a:chExt cx="770400" cy="771840"/>
            </a:xfrm>
          </p:grpSpPr>
          <p:sp>
            <p:nvSpPr>
              <p:cNvPr id="694" name="Forma libre 68">
                <a:extLst>
                  <a:ext uri="{C183D7F6-B498-43B3-948B-1728B52AA6E4}">
                    <adec:decorative xmlns:adec="http://schemas.microsoft.com/office/drawing/2017/decorative" val="1"/>
                  </a:ext>
                </a:extLst>
              </p:cNvPr>
              <p:cNvSpPr/>
              <p:nvPr/>
            </p:nvSpPr>
            <p:spPr>
              <a:xfrm rot="2700000">
                <a:off x="9114120" y="295668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95" name="Forma libre 69">
                <a:extLst>
                  <a:ext uri="{C183D7F6-B498-43B3-948B-1728B52AA6E4}">
                    <adec:decorative xmlns:adec="http://schemas.microsoft.com/office/drawing/2017/decorative" val="1"/>
                  </a:ext>
                </a:extLst>
              </p:cNvPr>
              <p:cNvSpPr/>
              <p:nvPr/>
            </p:nvSpPr>
            <p:spPr>
              <a:xfrm rot="2700000">
                <a:off x="9227520" y="306864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696" name="Línea 70">
                <a:extLst>
                  <a:ext uri="{C183D7F6-B498-43B3-948B-1728B52AA6E4}">
                    <adec:decorative xmlns:adec="http://schemas.microsoft.com/office/drawing/2017/decorative" val="1"/>
                  </a:ext>
                </a:extLst>
              </p:cNvPr>
              <p:cNvSpPr/>
              <p:nvPr/>
            </p:nvSpPr>
            <p:spPr>
              <a:xfrm flipV="1">
                <a:off x="8842320" y="3117240"/>
                <a:ext cx="659160" cy="6591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697" name="Grupo 4">
              <a:extLst>
                <a:ext uri="{C183D7F6-B498-43B3-948B-1728B52AA6E4}">
                  <adec:decorative xmlns:adec="http://schemas.microsoft.com/office/drawing/2017/decorative" val="1"/>
                </a:ext>
              </a:extLst>
            </p:cNvPr>
            <p:cNvGrpSpPr/>
            <p:nvPr/>
          </p:nvGrpSpPr>
          <p:grpSpPr>
            <a:xfrm>
              <a:off x="8273880" y="-59040"/>
              <a:ext cx="3972960" cy="6787800"/>
              <a:chOff x="8273880" y="-59040"/>
              <a:chExt cx="3972960" cy="6787800"/>
            </a:xfrm>
          </p:grpSpPr>
          <p:sp>
            <p:nvSpPr>
              <p:cNvPr id="698" name="Elipse 127">
                <a:extLst>
                  <a:ext uri="{C183D7F6-B498-43B3-948B-1728B52AA6E4}">
                    <adec:decorative xmlns:adec="http://schemas.microsoft.com/office/drawing/2017/decorative" val="1"/>
                  </a:ext>
                </a:extLst>
              </p:cNvPr>
              <p:cNvSpPr/>
              <p:nvPr/>
            </p:nvSpPr>
            <p:spPr>
              <a:xfrm rot="10800000">
                <a:off x="11319120" y="5956200"/>
                <a:ext cx="340200" cy="340200"/>
              </a:xfrm>
              <a:prstGeom prst="ellipse">
                <a:avLst/>
              </a:prstGeom>
              <a:gradFill rotWithShape="0">
                <a:gsLst>
                  <a:gs pos="0">
                    <a:srgbClr val="ffffff">
                      <a:alpha val="80000"/>
                    </a:srgbClr>
                  </a:gs>
                  <a:gs pos="100000">
                    <a:srgbClr val="ffffff">
                      <a:alpha val="20000"/>
                    </a:srgbClr>
                  </a:gs>
                </a:gsLst>
                <a:lin ang="81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699" name="Grupo 128">
                <a:extLst>
                  <a:ext uri="{C183D7F6-B498-43B3-948B-1728B52AA6E4}">
                    <adec:decorative xmlns:adec="http://schemas.microsoft.com/office/drawing/2017/decorative" val="1"/>
                  </a:ext>
                </a:extLst>
              </p:cNvPr>
              <p:cNvGrpSpPr/>
              <p:nvPr/>
            </p:nvGrpSpPr>
            <p:grpSpPr>
              <a:xfrm>
                <a:off x="8273880" y="3176640"/>
                <a:ext cx="3552480" cy="3552120"/>
                <a:chOff x="8273880" y="3176640"/>
                <a:chExt cx="3552480" cy="3552120"/>
              </a:xfrm>
            </p:grpSpPr>
            <p:sp>
              <p:nvSpPr>
                <p:cNvPr id="700" name="Forma libre 64">
                  <a:extLst>
                    <a:ext uri="{C183D7F6-B498-43B3-948B-1728B52AA6E4}">
                      <adec:decorative xmlns:adec="http://schemas.microsoft.com/office/drawing/2017/decorative" val="1"/>
                    </a:ext>
                  </a:extLst>
                </p:cNvPr>
                <p:cNvSpPr/>
                <p:nvPr/>
              </p:nvSpPr>
              <p:spPr>
                <a:xfrm rot="2700000">
                  <a:off x="10319760" y="45421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01" name="Forma libre 81">
                  <a:extLst>
                    <a:ext uri="{C183D7F6-B498-43B3-948B-1728B52AA6E4}">
                      <adec:decorative xmlns:adec="http://schemas.microsoft.com/office/drawing/2017/decorative" val="1"/>
                    </a:ext>
                  </a:extLst>
                </p:cNvPr>
                <p:cNvSpPr/>
                <p:nvPr/>
              </p:nvSpPr>
              <p:spPr>
                <a:xfrm rot="2700000">
                  <a:off x="9781200" y="50810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02" name="Forma libre 61">
                  <a:extLst>
                    <a:ext uri="{C183D7F6-B498-43B3-948B-1728B52AA6E4}">
                      <adec:decorative xmlns:adec="http://schemas.microsoft.com/office/drawing/2017/decorative" val="1"/>
                    </a:ext>
                  </a:extLst>
                </p:cNvPr>
                <p:cNvSpPr/>
                <p:nvPr/>
              </p:nvSpPr>
              <p:spPr>
                <a:xfrm rot="2700000">
                  <a:off x="9451080" y="36730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03" name="Forma libre 78">
                  <a:extLst>
                    <a:ext uri="{C183D7F6-B498-43B3-948B-1728B52AA6E4}">
                      <adec:decorative xmlns:adec="http://schemas.microsoft.com/office/drawing/2017/decorative" val="1"/>
                    </a:ext>
                  </a:extLst>
                </p:cNvPr>
                <p:cNvSpPr/>
                <p:nvPr/>
              </p:nvSpPr>
              <p:spPr>
                <a:xfrm rot="2700000">
                  <a:off x="8912160" y="42120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04" name="Forma libre 84">
                  <a:extLst>
                    <a:ext uri="{C183D7F6-B498-43B3-948B-1728B52AA6E4}">
                      <adec:decorative xmlns:adec="http://schemas.microsoft.com/office/drawing/2017/decorative" val="1"/>
                    </a:ext>
                  </a:extLst>
                </p:cNvPr>
                <p:cNvSpPr/>
                <p:nvPr/>
              </p:nvSpPr>
              <p:spPr>
                <a:xfrm rot="2700000">
                  <a:off x="8373240" y="47509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05" name="Forma libre 87">
                  <a:extLst>
                    <a:ext uri="{C183D7F6-B498-43B3-948B-1728B52AA6E4}">
                      <adec:decorative xmlns:adec="http://schemas.microsoft.com/office/drawing/2017/decorative" val="1"/>
                    </a:ext>
                  </a:extLst>
                </p:cNvPr>
                <p:cNvSpPr/>
                <p:nvPr/>
              </p:nvSpPr>
              <p:spPr>
                <a:xfrm rot="2700000">
                  <a:off x="9242280" y="56196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06" name="Forma libre 60">
                  <a:extLst>
                    <a:ext uri="{C183D7F6-B498-43B3-948B-1728B52AA6E4}">
                      <adec:decorative xmlns:adec="http://schemas.microsoft.com/office/drawing/2017/decorative" val="1"/>
                    </a:ext>
                  </a:extLst>
                </p:cNvPr>
                <p:cNvSpPr/>
                <p:nvPr/>
              </p:nvSpPr>
              <p:spPr>
                <a:xfrm rot="2700000">
                  <a:off x="11052720" y="330660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07" name="Forma libre 59">
                  <a:extLst>
                    <a:ext uri="{C183D7F6-B498-43B3-948B-1728B52AA6E4}">
                      <adec:decorative xmlns:adec="http://schemas.microsoft.com/office/drawing/2017/decorative" val="1"/>
                    </a:ext>
                  </a:extLst>
                </p:cNvPr>
                <p:cNvSpPr/>
                <p:nvPr/>
              </p:nvSpPr>
              <p:spPr>
                <a:xfrm rot="2700000">
                  <a:off x="10827000" y="308124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08" name="Forma libre 62">
                  <a:extLst>
                    <a:ext uri="{C183D7F6-B498-43B3-948B-1728B52AA6E4}">
                      <adec:decorative xmlns:adec="http://schemas.microsoft.com/office/drawing/2017/decorative" val="1"/>
                    </a:ext>
                  </a:extLst>
                </p:cNvPr>
                <p:cNvSpPr/>
                <p:nvPr/>
              </p:nvSpPr>
              <p:spPr>
                <a:xfrm rot="2700000">
                  <a:off x="9498240" y="3640680"/>
                  <a:ext cx="1228320" cy="761760"/>
                </a:xfrm>
                <a:custGeom>
                  <a:avLst/>
                  <a:gdLst>
                    <a:gd name="textAreaLeft" fmla="*/ 0 w 1228320"/>
                    <a:gd name="textAreaRight" fmla="*/ 1228680 w 1228320"/>
                    <a:gd name="textAreaTop" fmla="*/ 0 h 761760"/>
                    <a:gd name="textAreaBottom" fmla="*/ 76212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09" name="Forma libre 65">
                  <a:extLst>
                    <a:ext uri="{C183D7F6-B498-43B3-948B-1728B52AA6E4}">
                      <adec:decorative xmlns:adec="http://schemas.microsoft.com/office/drawing/2017/decorative" val="1"/>
                    </a:ext>
                  </a:extLst>
                </p:cNvPr>
                <p:cNvSpPr/>
                <p:nvPr/>
              </p:nvSpPr>
              <p:spPr>
                <a:xfrm rot="2700000">
                  <a:off x="10377000" y="44848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10" name="Forma libre 79">
                  <a:extLst>
                    <a:ext uri="{C183D7F6-B498-43B3-948B-1728B52AA6E4}">
                      <adec:decorative xmlns:adec="http://schemas.microsoft.com/office/drawing/2017/decorative" val="1"/>
                    </a:ext>
                  </a:extLst>
                </p:cNvPr>
                <p:cNvSpPr/>
                <p:nvPr/>
              </p:nvSpPr>
              <p:spPr>
                <a:xfrm rot="2700000">
                  <a:off x="8969400" y="41547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11" name="Forma libre 82">
                  <a:extLst>
                    <a:ext uri="{C183D7F6-B498-43B3-948B-1728B52AA6E4}">
                      <adec:decorative xmlns:adec="http://schemas.microsoft.com/office/drawing/2017/decorative" val="1"/>
                    </a:ext>
                  </a:extLst>
                </p:cNvPr>
                <p:cNvSpPr/>
                <p:nvPr/>
              </p:nvSpPr>
              <p:spPr>
                <a:xfrm rot="2700000">
                  <a:off x="9838440" y="50238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12" name="Forma libre 85">
                  <a:extLst>
                    <a:ext uri="{C183D7F6-B498-43B3-948B-1728B52AA6E4}">
                      <adec:decorative xmlns:adec="http://schemas.microsoft.com/office/drawing/2017/decorative" val="1"/>
                    </a:ext>
                  </a:extLst>
                </p:cNvPr>
                <p:cNvSpPr/>
                <p:nvPr/>
              </p:nvSpPr>
              <p:spPr>
                <a:xfrm rot="2700000">
                  <a:off x="8430480" y="46936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13" name="Forma libre 88">
                  <a:extLst>
                    <a:ext uri="{C183D7F6-B498-43B3-948B-1728B52AA6E4}">
                      <adec:decorative xmlns:adec="http://schemas.microsoft.com/office/drawing/2017/decorative" val="1"/>
                    </a:ext>
                  </a:extLst>
                </p:cNvPr>
                <p:cNvSpPr/>
                <p:nvPr/>
              </p:nvSpPr>
              <p:spPr>
                <a:xfrm rot="2700000">
                  <a:off x="9299520" y="55623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714" name="Grupo 157">
                  <a:extLst>
                    <a:ext uri="{C183D7F6-B498-43B3-948B-1728B52AA6E4}">
                      <adec:decorative xmlns:adec="http://schemas.microsoft.com/office/drawing/2017/decorative" val="1"/>
                    </a:ext>
                  </a:extLst>
                </p:cNvPr>
                <p:cNvGrpSpPr/>
                <p:nvPr/>
              </p:nvGrpSpPr>
              <p:grpSpPr>
                <a:xfrm>
                  <a:off x="8832600" y="3354840"/>
                  <a:ext cx="2815200" cy="2815200"/>
                  <a:chOff x="8832600" y="3354840"/>
                  <a:chExt cx="2815200" cy="2815200"/>
                </a:xfrm>
              </p:grpSpPr>
              <p:sp>
                <p:nvSpPr>
                  <p:cNvPr id="715" name="Línea 63">
                    <a:extLst>
                      <a:ext uri="{C183D7F6-B498-43B3-948B-1728B52AA6E4}">
                        <adec:decorative xmlns:adec="http://schemas.microsoft.com/office/drawing/2017/decorative" val="1"/>
                      </a:ext>
                    </a:extLst>
                  </p:cNvPr>
                  <p:cNvSpPr/>
                  <p:nvPr/>
                </p:nvSpPr>
                <p:spPr>
                  <a:xfrm>
                    <a:off x="9910080" y="335484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16" name="Línea 66">
                    <a:extLst>
                      <a:ext uri="{C183D7F6-B498-43B3-948B-1728B52AA6E4}">
                        <adec:decorative xmlns:adec="http://schemas.microsoft.com/office/drawing/2017/decorative" val="1"/>
                      </a:ext>
                    </a:extLst>
                  </p:cNvPr>
                  <p:cNvSpPr/>
                  <p:nvPr/>
                </p:nvSpPr>
                <p:spPr>
                  <a:xfrm>
                    <a:off x="10277280" y="472536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17" name="Línea 67">
                    <a:extLst>
                      <a:ext uri="{C183D7F6-B498-43B3-948B-1728B52AA6E4}">
                        <adec:decorative xmlns:adec="http://schemas.microsoft.com/office/drawing/2017/decorative" val="1"/>
                      </a:ext>
                    </a:extLst>
                  </p:cNvPr>
                  <p:cNvSpPr/>
                  <p:nvPr/>
                </p:nvSpPr>
                <p:spPr>
                  <a:xfrm flipV="1">
                    <a:off x="8886600" y="3402000"/>
                    <a:ext cx="271404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18" name="Línea 80">
                    <a:extLst>
                      <a:ext uri="{C183D7F6-B498-43B3-948B-1728B52AA6E4}">
                        <adec:decorative xmlns:adec="http://schemas.microsoft.com/office/drawing/2017/decorative" val="1"/>
                      </a:ext>
                    </a:extLst>
                  </p:cNvPr>
                  <p:cNvSpPr/>
                  <p:nvPr/>
                </p:nvSpPr>
                <p:spPr>
                  <a:xfrm>
                    <a:off x="9371520" y="389376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19" name="Línea 83">
                    <a:extLst>
                      <a:ext uri="{C183D7F6-B498-43B3-948B-1728B52AA6E4}">
                        <adec:decorative xmlns:adec="http://schemas.microsoft.com/office/drawing/2017/decorative" val="1"/>
                      </a:ext>
                    </a:extLst>
                  </p:cNvPr>
                  <p:cNvSpPr/>
                  <p:nvPr/>
                </p:nvSpPr>
                <p:spPr>
                  <a:xfrm>
                    <a:off x="9738360" y="526428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20" name="Línea 86">
                    <a:extLst>
                      <a:ext uri="{C183D7F6-B498-43B3-948B-1728B52AA6E4}">
                        <adec:decorative xmlns:adec="http://schemas.microsoft.com/office/drawing/2017/decorative" val="1"/>
                      </a:ext>
                    </a:extLst>
                  </p:cNvPr>
                  <p:cNvSpPr/>
                  <p:nvPr/>
                </p:nvSpPr>
                <p:spPr>
                  <a:xfrm>
                    <a:off x="8832600" y="4432320"/>
                    <a:ext cx="366840" cy="137088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21" name="Línea 89">
                    <a:extLst>
                      <a:ext uri="{C183D7F6-B498-43B3-948B-1728B52AA6E4}">
                        <adec:decorative xmlns:adec="http://schemas.microsoft.com/office/drawing/2017/decorative" val="1"/>
                      </a:ext>
                    </a:extLst>
                  </p:cNvPr>
                  <p:cNvSpPr/>
                  <p:nvPr/>
                </p:nvSpPr>
                <p:spPr>
                  <a:xfrm>
                    <a:off x="9199440" y="5803200"/>
                    <a:ext cx="137088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722" name="Grupo 129">
                <a:extLst>
                  <a:ext uri="{C183D7F6-B498-43B3-948B-1728B52AA6E4}">
                    <adec:decorative xmlns:adec="http://schemas.microsoft.com/office/drawing/2017/decorative" val="1"/>
                  </a:ext>
                </a:extLst>
              </p:cNvPr>
              <p:cNvGrpSpPr/>
              <p:nvPr/>
            </p:nvGrpSpPr>
            <p:grpSpPr>
              <a:xfrm>
                <a:off x="9711720" y="-59040"/>
                <a:ext cx="2535120" cy="2528640"/>
                <a:chOff x="9711720" y="-59040"/>
                <a:chExt cx="2535120" cy="2528640"/>
              </a:xfrm>
            </p:grpSpPr>
            <p:grpSp>
              <p:nvGrpSpPr>
                <p:cNvPr id="723" name="Grupo 135">
                  <a:extLst>
                    <a:ext uri="{C183D7F6-B498-43B3-948B-1728B52AA6E4}">
                      <adec:decorative xmlns:adec="http://schemas.microsoft.com/office/drawing/2017/decorative" val="1"/>
                    </a:ext>
                  </a:extLst>
                </p:cNvPr>
                <p:cNvGrpSpPr/>
                <p:nvPr/>
              </p:nvGrpSpPr>
              <p:grpSpPr>
                <a:xfrm>
                  <a:off x="9987480" y="533880"/>
                  <a:ext cx="1663560" cy="1661760"/>
                  <a:chOff x="9987480" y="533880"/>
                  <a:chExt cx="1663560" cy="1661760"/>
                </a:xfrm>
              </p:grpSpPr>
              <p:cxnSp>
                <p:nvCxnSpPr>
                  <p:cNvPr id="724" name="Conector recto 139">
                    <a:extLst>
                      <a:ext uri="{C183D7F6-B498-43B3-948B-1728B52AA6E4}">
                        <adec:decorative xmlns:adec="http://schemas.microsoft.com/office/drawing/2017/decorative" val="1"/>
                      </a:ext>
                    </a:extLst>
                  </p:cNvPr>
                  <p:cNvCxnSpPr/>
                  <p:nvPr/>
                </p:nvCxnSpPr>
                <p:spPr>
                  <a:xfrm flipH="1">
                    <a:off x="10051920" y="570960"/>
                    <a:ext cx="1561680" cy="1562040"/>
                  </a:xfrm>
                  <a:prstGeom prst="straightConnector1">
                    <a:avLst/>
                  </a:prstGeom>
                  <a:ln w="12600">
                    <a:solidFill>
                      <a:srgbClr val="ffffff"/>
                    </a:solidFill>
                    <a:miter/>
                  </a:ln>
                </p:spPr>
              </p:cxnSp>
              <p:cxnSp>
                <p:nvCxnSpPr>
                  <p:cNvPr id="725" name="Conector recto 140">
                    <a:extLst>
                      <a:ext uri="{C183D7F6-B498-43B3-948B-1728B52AA6E4}">
                        <adec:decorative xmlns:adec="http://schemas.microsoft.com/office/drawing/2017/decorative" val="1"/>
                      </a:ext>
                    </a:extLst>
                  </p:cNvPr>
                  <p:cNvCxnSpPr/>
                  <p:nvPr/>
                </p:nvCxnSpPr>
                <p:spPr>
                  <a:xfrm>
                    <a:off x="9987480" y="950760"/>
                    <a:ext cx="1245600" cy="1245240"/>
                  </a:xfrm>
                  <a:prstGeom prst="straightConnector1">
                    <a:avLst/>
                  </a:prstGeom>
                  <a:ln w="12600">
                    <a:solidFill>
                      <a:srgbClr val="ffffff"/>
                    </a:solidFill>
                    <a:miter/>
                  </a:ln>
                </p:spPr>
              </p:cxnSp>
              <p:sp>
                <p:nvSpPr>
                  <p:cNvPr id="726" name="Rectángulo 30">
                    <a:extLst>
                      <a:ext uri="{C183D7F6-B498-43B3-948B-1728B52AA6E4}">
                        <adec:decorative xmlns:adec="http://schemas.microsoft.com/office/drawing/2017/decorative" val="1"/>
                      </a:ext>
                    </a:extLst>
                  </p:cNvPr>
                  <p:cNvSpPr/>
                  <p:nvPr/>
                </p:nvSpPr>
                <p:spPr>
                  <a:xfrm rot="16200000">
                    <a:off x="10610640" y="58644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727" name="Rectángulo 30">
                    <a:extLst>
                      <a:ext uri="{C183D7F6-B498-43B3-948B-1728B52AA6E4}">
                        <adec:decorative xmlns:adec="http://schemas.microsoft.com/office/drawing/2017/decorative" val="1"/>
                      </a:ext>
                    </a:extLst>
                  </p:cNvPr>
                  <p:cNvSpPr/>
                  <p:nvPr/>
                </p:nvSpPr>
                <p:spPr>
                  <a:xfrm rot="16200000">
                    <a:off x="11045160" y="53388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728" name="Grupo 136">
                  <a:extLst>
                    <a:ext uri="{C183D7F6-B498-43B3-948B-1728B52AA6E4}">
                      <adec:decorative xmlns:adec="http://schemas.microsoft.com/office/drawing/2017/decorative" val="1"/>
                    </a:ext>
                  </a:extLst>
                </p:cNvPr>
                <p:cNvGrpSpPr/>
                <p:nvPr/>
              </p:nvGrpSpPr>
              <p:grpSpPr>
                <a:xfrm>
                  <a:off x="9711720" y="-59040"/>
                  <a:ext cx="2535120" cy="2528640"/>
                  <a:chOff x="9711720" y="-59040"/>
                  <a:chExt cx="2535120" cy="2528640"/>
                </a:xfrm>
              </p:grpSpPr>
              <p:sp>
                <p:nvSpPr>
                  <p:cNvPr id="729" name="Forma libre: Forma 57">
                    <a:extLst>
                      <a:ext uri="{C183D7F6-B498-43B3-948B-1728B52AA6E4}">
                        <adec:decorative xmlns:adec="http://schemas.microsoft.com/office/drawing/2017/decorative" val="1"/>
                      </a:ext>
                    </a:extLst>
                  </p:cNvPr>
                  <p:cNvSpPr/>
                  <p:nvPr/>
                </p:nvSpPr>
                <p:spPr>
                  <a:xfrm rot="2700000">
                    <a:off x="10215360" y="-612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30" name="Forma libre: Forma 58">
                    <a:extLst>
                      <a:ext uri="{C183D7F6-B498-43B3-948B-1728B52AA6E4}">
                        <adec:decorative xmlns:adec="http://schemas.microsoft.com/office/drawing/2017/decorative" val="1"/>
                      </a:ext>
                    </a:extLst>
                  </p:cNvPr>
                  <p:cNvSpPr/>
                  <p:nvPr/>
                </p:nvSpPr>
                <p:spPr>
                  <a:xfrm rot="2700000">
                    <a:off x="10850040" y="62172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731" name="Grupo 130">
                <a:extLst>
                  <a:ext uri="{C183D7F6-B498-43B3-948B-1728B52AA6E4}">
                    <adec:decorative xmlns:adec="http://schemas.microsoft.com/office/drawing/2017/decorative" val="1"/>
                  </a:ext>
                </a:extLst>
              </p:cNvPr>
              <p:cNvGrpSpPr/>
              <p:nvPr/>
            </p:nvGrpSpPr>
            <p:grpSpPr>
              <a:xfrm>
                <a:off x="9785880" y="2531880"/>
                <a:ext cx="1862280" cy="633240"/>
                <a:chOff x="9785880" y="2531880"/>
                <a:chExt cx="1862280" cy="633240"/>
              </a:xfrm>
            </p:grpSpPr>
            <p:grpSp>
              <p:nvGrpSpPr>
                <p:cNvPr id="732" name="Grupo 131">
                  <a:extLst>
                    <a:ext uri="{C183D7F6-B498-43B3-948B-1728B52AA6E4}">
                      <adec:decorative xmlns:adec="http://schemas.microsoft.com/office/drawing/2017/decorative" val="1"/>
                    </a:ext>
                  </a:extLst>
                </p:cNvPr>
                <p:cNvGrpSpPr/>
                <p:nvPr/>
              </p:nvGrpSpPr>
              <p:grpSpPr>
                <a:xfrm>
                  <a:off x="10229400" y="2531880"/>
                  <a:ext cx="1418760" cy="633240"/>
                  <a:chOff x="10229400" y="2531880"/>
                  <a:chExt cx="1418760" cy="633240"/>
                </a:xfrm>
              </p:grpSpPr>
              <p:sp>
                <p:nvSpPr>
                  <p:cNvPr id="733" name="Forma libre 68">
                    <a:extLst>
                      <a:ext uri="{C183D7F6-B498-43B3-948B-1728B52AA6E4}">
                        <adec:decorative xmlns:adec="http://schemas.microsoft.com/office/drawing/2017/decorative" val="1"/>
                      </a:ext>
                    </a:extLst>
                  </p:cNvPr>
                  <p:cNvSpPr/>
                  <p:nvPr/>
                </p:nvSpPr>
                <p:spPr>
                  <a:xfrm rot="5400000">
                    <a:off x="10779480" y="198180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34" name="Forma libre 69">
                    <a:extLst>
                      <a:ext uri="{C183D7F6-B498-43B3-948B-1728B52AA6E4}">
                        <adec:decorative xmlns:adec="http://schemas.microsoft.com/office/drawing/2017/decorative" val="1"/>
                      </a:ext>
                    </a:extLst>
                  </p:cNvPr>
                  <p:cNvSpPr/>
                  <p:nvPr/>
                </p:nvSpPr>
                <p:spPr>
                  <a:xfrm rot="5400000">
                    <a:off x="10781640" y="229860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735" name="Línea 70">
                  <a:extLst>
                    <a:ext uri="{C183D7F6-B498-43B3-948B-1728B52AA6E4}">
                      <adec:decorative xmlns:adec="http://schemas.microsoft.com/office/drawing/2017/decorative" val="1"/>
                    </a:ext>
                  </a:extLst>
                </p:cNvPr>
                <p:cNvSpPr/>
                <p:nvPr/>
              </p:nvSpPr>
              <p:spPr>
                <a:xfrm>
                  <a:off x="9785880" y="2850840"/>
                  <a:ext cx="186192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nvGrpSpPr>
            <p:cNvPr id="736" name="Grupo 5">
              <a:extLst>
                <a:ext uri="{C183D7F6-B498-43B3-948B-1728B52AA6E4}">
                  <adec:decorative xmlns:adec="http://schemas.microsoft.com/office/drawing/2017/decorative" val="1"/>
                </a:ext>
              </a:extLst>
            </p:cNvPr>
            <p:cNvGrpSpPr/>
            <p:nvPr/>
          </p:nvGrpSpPr>
          <p:grpSpPr>
            <a:xfrm>
              <a:off x="6070320" y="101520"/>
              <a:ext cx="3972600" cy="6787800"/>
              <a:chOff x="6070320" y="101520"/>
              <a:chExt cx="3972600" cy="6787800"/>
            </a:xfrm>
          </p:grpSpPr>
          <p:sp>
            <p:nvSpPr>
              <p:cNvPr id="737" name="Elipse 6">
                <a:extLst>
                  <a:ext uri="{C183D7F6-B498-43B3-948B-1728B52AA6E4}">
                    <adec:decorative xmlns:adec="http://schemas.microsoft.com/office/drawing/2017/decorative" val="1"/>
                  </a:ext>
                </a:extLst>
              </p:cNvPr>
              <p:cNvSpPr/>
              <p:nvPr/>
            </p:nvSpPr>
            <p:spPr>
              <a:xfrm>
                <a:off x="6657480" y="534240"/>
                <a:ext cx="340200" cy="340200"/>
              </a:xfrm>
              <a:prstGeom prst="ellipse">
                <a:avLst/>
              </a:prstGeom>
              <a:gradFill rotWithShape="0">
                <a:gsLst>
                  <a:gs pos="0">
                    <a:srgbClr val="ffffff">
                      <a:alpha val="80000"/>
                    </a:srgbClr>
                  </a:gs>
                  <a:gs pos="100000">
                    <a:srgbClr val="ffffff">
                      <a:alpha val="20000"/>
                    </a:srgbClr>
                  </a:gs>
                </a:gsLst>
                <a:lin ang="81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738" name="Grupo 90">
                <a:extLst>
                  <a:ext uri="{C183D7F6-B498-43B3-948B-1728B52AA6E4}">
                    <adec:decorative xmlns:adec="http://schemas.microsoft.com/office/drawing/2017/decorative" val="1"/>
                  </a:ext>
                </a:extLst>
              </p:cNvPr>
              <p:cNvGrpSpPr/>
              <p:nvPr/>
            </p:nvGrpSpPr>
            <p:grpSpPr>
              <a:xfrm>
                <a:off x="6490800" y="101520"/>
                <a:ext cx="3552120" cy="3552480"/>
                <a:chOff x="6490800" y="101520"/>
                <a:chExt cx="3552120" cy="3552480"/>
              </a:xfrm>
            </p:grpSpPr>
            <p:sp>
              <p:nvSpPr>
                <p:cNvPr id="739" name="Forma libre 64">
                  <a:extLst>
                    <a:ext uri="{C183D7F6-B498-43B3-948B-1728B52AA6E4}">
                      <adec:decorative xmlns:adec="http://schemas.microsoft.com/office/drawing/2017/decorative" val="1"/>
                    </a:ext>
                  </a:extLst>
                </p:cNvPr>
                <p:cNvSpPr/>
                <p:nvPr/>
              </p:nvSpPr>
              <p:spPr>
                <a:xfrm rot="13500000">
                  <a:off x="6768360" y="14979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40" name="Forma libre 81">
                  <a:extLst>
                    <a:ext uri="{C183D7F6-B498-43B3-948B-1728B52AA6E4}">
                      <adec:decorative xmlns:adec="http://schemas.microsoft.com/office/drawing/2017/decorative" val="1"/>
                    </a:ext>
                  </a:extLst>
                </p:cNvPr>
                <p:cNvSpPr/>
                <p:nvPr/>
              </p:nvSpPr>
              <p:spPr>
                <a:xfrm rot="13500000">
                  <a:off x="7307280" y="9590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41" name="Forma libre 61">
                  <a:extLst>
                    <a:ext uri="{C183D7F6-B498-43B3-948B-1728B52AA6E4}">
                      <adec:decorative xmlns:adec="http://schemas.microsoft.com/office/drawing/2017/decorative" val="1"/>
                    </a:ext>
                  </a:extLst>
                </p:cNvPr>
                <p:cNvSpPr/>
                <p:nvPr/>
              </p:nvSpPr>
              <p:spPr>
                <a:xfrm rot="13500000">
                  <a:off x="7637400" y="23666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42" name="Forma libre 78">
                  <a:extLst>
                    <a:ext uri="{C183D7F6-B498-43B3-948B-1728B52AA6E4}">
                      <adec:decorative xmlns:adec="http://schemas.microsoft.com/office/drawing/2017/decorative" val="1"/>
                    </a:ext>
                  </a:extLst>
                </p:cNvPr>
                <p:cNvSpPr/>
                <p:nvPr/>
              </p:nvSpPr>
              <p:spPr>
                <a:xfrm rot="13500000">
                  <a:off x="8176320" y="18277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43" name="Forma libre 84">
                  <a:extLst>
                    <a:ext uri="{C183D7F6-B498-43B3-948B-1728B52AA6E4}">
                      <adec:decorative xmlns:adec="http://schemas.microsoft.com/office/drawing/2017/decorative" val="1"/>
                    </a:ext>
                  </a:extLst>
                </p:cNvPr>
                <p:cNvSpPr/>
                <p:nvPr/>
              </p:nvSpPr>
              <p:spPr>
                <a:xfrm rot="13500000">
                  <a:off x="8714880" y="12891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44" name="Forma libre 87">
                  <a:extLst>
                    <a:ext uri="{C183D7F6-B498-43B3-948B-1728B52AA6E4}">
                      <adec:decorative xmlns:adec="http://schemas.microsoft.com/office/drawing/2017/decorative" val="1"/>
                    </a:ext>
                  </a:extLst>
                </p:cNvPr>
                <p:cNvSpPr/>
                <p:nvPr/>
              </p:nvSpPr>
              <p:spPr>
                <a:xfrm rot="13500000">
                  <a:off x="7846200" y="4201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45" name="Forma libre 60">
                  <a:extLst>
                    <a:ext uri="{C183D7F6-B498-43B3-948B-1728B52AA6E4}">
                      <adec:decorative xmlns:adec="http://schemas.microsoft.com/office/drawing/2017/decorative" val="1"/>
                    </a:ext>
                  </a:extLst>
                </p:cNvPr>
                <p:cNvSpPr/>
                <p:nvPr/>
              </p:nvSpPr>
              <p:spPr>
                <a:xfrm rot="13500000">
                  <a:off x="6945480" y="210456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46" name="Forma libre 59">
                  <a:extLst>
                    <a:ext uri="{C183D7F6-B498-43B3-948B-1728B52AA6E4}">
                      <adec:decorative xmlns:adec="http://schemas.microsoft.com/office/drawing/2017/decorative" val="1"/>
                    </a:ext>
                  </a:extLst>
                </p:cNvPr>
                <p:cNvSpPr/>
                <p:nvPr/>
              </p:nvSpPr>
              <p:spPr>
                <a:xfrm rot="13500000">
                  <a:off x="7171200" y="23302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47" name="Forma libre 62">
                  <a:extLst>
                    <a:ext uri="{C183D7F6-B498-43B3-948B-1728B52AA6E4}">
                      <adec:decorative xmlns:adec="http://schemas.microsoft.com/office/drawing/2017/decorative" val="1"/>
                    </a:ext>
                  </a:extLst>
                </p:cNvPr>
                <p:cNvSpPr/>
                <p:nvPr/>
              </p:nvSpPr>
              <p:spPr>
                <a:xfrm rot="13500000">
                  <a:off x="7590240" y="2427840"/>
                  <a:ext cx="1228320" cy="761760"/>
                </a:xfrm>
                <a:custGeom>
                  <a:avLst/>
                  <a:gdLst>
                    <a:gd name="textAreaLeft" fmla="*/ 0 w 1228320"/>
                    <a:gd name="textAreaRight" fmla="*/ 1228680 w 1228320"/>
                    <a:gd name="textAreaTop" fmla="*/ 0 h 761760"/>
                    <a:gd name="textAreaBottom" fmla="*/ 76212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48" name="Forma libre 65">
                  <a:extLst>
                    <a:ext uri="{C183D7F6-B498-43B3-948B-1728B52AA6E4}">
                      <adec:decorative xmlns:adec="http://schemas.microsoft.com/office/drawing/2017/decorative" val="1"/>
                    </a:ext>
                  </a:extLst>
                </p:cNvPr>
                <p:cNvSpPr/>
                <p:nvPr/>
              </p:nvSpPr>
              <p:spPr>
                <a:xfrm rot="13500000">
                  <a:off x="6711120" y="15552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49" name="Forma libre 79">
                  <a:extLst>
                    <a:ext uri="{C183D7F6-B498-43B3-948B-1728B52AA6E4}">
                      <adec:decorative xmlns:adec="http://schemas.microsoft.com/office/drawing/2017/decorative" val="1"/>
                    </a:ext>
                  </a:extLst>
                </p:cNvPr>
                <p:cNvSpPr/>
                <p:nvPr/>
              </p:nvSpPr>
              <p:spPr>
                <a:xfrm rot="13500000">
                  <a:off x="8119080" y="18849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50" name="Forma libre 82">
                  <a:extLst>
                    <a:ext uri="{C183D7F6-B498-43B3-948B-1728B52AA6E4}">
                      <adec:decorative xmlns:adec="http://schemas.microsoft.com/office/drawing/2017/decorative" val="1"/>
                    </a:ext>
                  </a:extLst>
                </p:cNvPr>
                <p:cNvSpPr/>
                <p:nvPr/>
              </p:nvSpPr>
              <p:spPr>
                <a:xfrm rot="13500000">
                  <a:off x="7250040" y="10162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51" name="Forma libre 85">
                  <a:extLst>
                    <a:ext uri="{C183D7F6-B498-43B3-948B-1728B52AA6E4}">
                      <adec:decorative xmlns:adec="http://schemas.microsoft.com/office/drawing/2017/decorative" val="1"/>
                    </a:ext>
                  </a:extLst>
                </p:cNvPr>
                <p:cNvSpPr/>
                <p:nvPr/>
              </p:nvSpPr>
              <p:spPr>
                <a:xfrm rot="13500000">
                  <a:off x="8657640" y="13464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52" name="Forma libre 88">
                  <a:extLst>
                    <a:ext uri="{C183D7F6-B498-43B3-948B-1728B52AA6E4}">
                      <adec:decorative xmlns:adec="http://schemas.microsoft.com/office/drawing/2017/decorative" val="1"/>
                    </a:ext>
                  </a:extLst>
                </p:cNvPr>
                <p:cNvSpPr/>
                <p:nvPr/>
              </p:nvSpPr>
              <p:spPr>
                <a:xfrm rot="13500000">
                  <a:off x="7788960" y="4773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753" name="Grupo 119">
                  <a:extLst>
                    <a:ext uri="{C183D7F6-B498-43B3-948B-1728B52AA6E4}">
                      <adec:decorative xmlns:adec="http://schemas.microsoft.com/office/drawing/2017/decorative" val="1"/>
                    </a:ext>
                  </a:extLst>
                </p:cNvPr>
                <p:cNvGrpSpPr/>
                <p:nvPr/>
              </p:nvGrpSpPr>
              <p:grpSpPr>
                <a:xfrm>
                  <a:off x="6668640" y="659880"/>
                  <a:ext cx="2815560" cy="2815560"/>
                  <a:chOff x="6668640" y="659880"/>
                  <a:chExt cx="2815560" cy="2815560"/>
                </a:xfrm>
              </p:grpSpPr>
              <p:sp>
                <p:nvSpPr>
                  <p:cNvPr id="754" name="Línea 63">
                    <a:extLst>
                      <a:ext uri="{C183D7F6-B498-43B3-948B-1728B52AA6E4}">
                        <adec:decorative xmlns:adec="http://schemas.microsoft.com/office/drawing/2017/decorative" val="1"/>
                      </a:ext>
                    </a:extLst>
                  </p:cNvPr>
                  <p:cNvSpPr/>
                  <p:nvPr/>
                </p:nvSpPr>
                <p:spPr>
                  <a:xfrm flipH="1" flipV="1">
                    <a:off x="8039520" y="2104560"/>
                    <a:ext cx="366840" cy="137088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55" name="Línea 66">
                    <a:extLst>
                      <a:ext uri="{C183D7F6-B498-43B3-948B-1728B52AA6E4}">
                        <adec:decorative xmlns:adec="http://schemas.microsoft.com/office/drawing/2017/decorative" val="1"/>
                      </a:ext>
                    </a:extLst>
                  </p:cNvPr>
                  <p:cNvSpPr/>
                  <p:nvPr/>
                </p:nvSpPr>
                <p:spPr>
                  <a:xfrm flipH="1" flipV="1">
                    <a:off x="6668640" y="1737720"/>
                    <a:ext cx="137088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56" name="Línea 67">
                    <a:extLst>
                      <a:ext uri="{C183D7F6-B498-43B3-948B-1728B52AA6E4}">
                        <adec:decorative xmlns:adec="http://schemas.microsoft.com/office/drawing/2017/decorative" val="1"/>
                      </a:ext>
                    </a:extLst>
                  </p:cNvPr>
                  <p:cNvSpPr/>
                  <p:nvPr/>
                </p:nvSpPr>
                <p:spPr>
                  <a:xfrm flipH="1">
                    <a:off x="6715800" y="71388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57" name="Línea 80">
                    <a:extLst>
                      <a:ext uri="{C183D7F6-B498-43B3-948B-1728B52AA6E4}">
                        <adec:decorative xmlns:adec="http://schemas.microsoft.com/office/drawing/2017/decorative" val="1"/>
                      </a:ext>
                    </a:extLst>
                  </p:cNvPr>
                  <p:cNvSpPr/>
                  <p:nvPr/>
                </p:nvSpPr>
                <p:spPr>
                  <a:xfrm flipH="1" flipV="1">
                    <a:off x="8578080" y="156600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58" name="Línea 83">
                    <a:extLst>
                      <a:ext uri="{C183D7F6-B498-43B3-948B-1728B52AA6E4}">
                        <adec:decorative xmlns:adec="http://schemas.microsoft.com/office/drawing/2017/decorative" val="1"/>
                      </a:ext>
                    </a:extLst>
                  </p:cNvPr>
                  <p:cNvSpPr/>
                  <p:nvPr/>
                </p:nvSpPr>
                <p:spPr>
                  <a:xfrm flipH="1" flipV="1">
                    <a:off x="7207560" y="119880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59" name="Línea 86">
                    <a:extLst>
                      <a:ext uri="{C183D7F6-B498-43B3-948B-1728B52AA6E4}">
                        <adec:decorative xmlns:adec="http://schemas.microsoft.com/office/drawing/2017/decorative" val="1"/>
                      </a:ext>
                    </a:extLst>
                  </p:cNvPr>
                  <p:cNvSpPr/>
                  <p:nvPr/>
                </p:nvSpPr>
                <p:spPr>
                  <a:xfrm flipH="1" flipV="1">
                    <a:off x="9117000" y="102708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60" name="Línea 89">
                    <a:extLst>
                      <a:ext uri="{C183D7F6-B498-43B3-948B-1728B52AA6E4}">
                        <adec:decorative xmlns:adec="http://schemas.microsoft.com/office/drawing/2017/decorative" val="1"/>
                      </a:ext>
                    </a:extLst>
                  </p:cNvPr>
                  <p:cNvSpPr/>
                  <p:nvPr/>
                </p:nvSpPr>
                <p:spPr>
                  <a:xfrm flipH="1" flipV="1">
                    <a:off x="7746480" y="65988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761" name="Grupo 91">
                <a:extLst>
                  <a:ext uri="{C183D7F6-B498-43B3-948B-1728B52AA6E4}">
                    <adec:decorative xmlns:adec="http://schemas.microsoft.com/office/drawing/2017/decorative" val="1"/>
                  </a:ext>
                </a:extLst>
              </p:cNvPr>
              <p:cNvGrpSpPr/>
              <p:nvPr/>
            </p:nvGrpSpPr>
            <p:grpSpPr>
              <a:xfrm>
                <a:off x="6070320" y="4361040"/>
                <a:ext cx="2535120" cy="2528280"/>
                <a:chOff x="6070320" y="4361040"/>
                <a:chExt cx="2535120" cy="2528280"/>
              </a:xfrm>
            </p:grpSpPr>
            <p:grpSp>
              <p:nvGrpSpPr>
                <p:cNvPr id="762" name="Grupo 97">
                  <a:extLst>
                    <a:ext uri="{C183D7F6-B498-43B3-948B-1728B52AA6E4}">
                      <adec:decorative xmlns:adec="http://schemas.microsoft.com/office/drawing/2017/decorative" val="1"/>
                    </a:ext>
                  </a:extLst>
                </p:cNvPr>
                <p:cNvGrpSpPr/>
                <p:nvPr/>
              </p:nvGrpSpPr>
              <p:grpSpPr>
                <a:xfrm>
                  <a:off x="6666120" y="4634280"/>
                  <a:ext cx="1662840" cy="1662480"/>
                  <a:chOff x="6666120" y="4634280"/>
                  <a:chExt cx="1662840" cy="1662480"/>
                </a:xfrm>
              </p:grpSpPr>
              <p:cxnSp>
                <p:nvCxnSpPr>
                  <p:cNvPr id="763" name="Conector recto 101">
                    <a:extLst>
                      <a:ext uri="{C183D7F6-B498-43B3-948B-1728B52AA6E4}">
                        <adec:decorative xmlns:adec="http://schemas.microsoft.com/office/drawing/2017/decorative" val="1"/>
                      </a:ext>
                    </a:extLst>
                  </p:cNvPr>
                  <p:cNvCxnSpPr/>
                  <p:nvPr/>
                </p:nvCxnSpPr>
                <p:spPr>
                  <a:xfrm flipV="1">
                    <a:off x="6703200" y="4697640"/>
                    <a:ext cx="1562040" cy="1562040"/>
                  </a:xfrm>
                  <a:prstGeom prst="straightConnector1">
                    <a:avLst/>
                  </a:prstGeom>
                  <a:ln w="12600">
                    <a:solidFill>
                      <a:srgbClr val="ffffff"/>
                    </a:solidFill>
                    <a:miter/>
                  </a:ln>
                </p:spPr>
              </p:cxnSp>
              <p:cxnSp>
                <p:nvCxnSpPr>
                  <p:cNvPr id="764" name="Conector recto 102">
                    <a:extLst>
                      <a:ext uri="{C183D7F6-B498-43B3-948B-1728B52AA6E4}">
                        <adec:decorative xmlns:adec="http://schemas.microsoft.com/office/drawing/2017/decorative" val="1"/>
                      </a:ext>
                    </a:extLst>
                  </p:cNvPr>
                  <p:cNvCxnSpPr/>
                  <p:nvPr/>
                </p:nvCxnSpPr>
                <p:spPr>
                  <a:xfrm flipH="1" flipV="1">
                    <a:off x="7084080" y="4634280"/>
                    <a:ext cx="1245240" cy="1245600"/>
                  </a:xfrm>
                  <a:prstGeom prst="straightConnector1">
                    <a:avLst/>
                  </a:prstGeom>
                  <a:ln w="12600">
                    <a:solidFill>
                      <a:srgbClr val="ffffff"/>
                    </a:solidFill>
                    <a:miter/>
                  </a:ln>
                </p:spPr>
              </p:cxnSp>
              <p:sp>
                <p:nvSpPr>
                  <p:cNvPr id="765" name="Rectángulo 30">
                    <a:extLst>
                      <a:ext uri="{C183D7F6-B498-43B3-948B-1728B52AA6E4}">
                        <adec:decorative xmlns:adec="http://schemas.microsoft.com/office/drawing/2017/decorative" val="1"/>
                      </a:ext>
                    </a:extLst>
                  </p:cNvPr>
                  <p:cNvSpPr/>
                  <p:nvPr/>
                </p:nvSpPr>
                <p:spPr>
                  <a:xfrm rot="5400000">
                    <a:off x="6718680" y="525672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766" name="Rectángulo 30">
                    <a:extLst>
                      <a:ext uri="{C183D7F6-B498-43B3-948B-1728B52AA6E4}">
                        <adec:decorative xmlns:adec="http://schemas.microsoft.com/office/drawing/2017/decorative" val="1"/>
                      </a:ext>
                    </a:extLst>
                  </p:cNvPr>
                  <p:cNvSpPr/>
                  <p:nvPr/>
                </p:nvSpPr>
                <p:spPr>
                  <a:xfrm rot="5400000">
                    <a:off x="6666120" y="569088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767" name="Grupo 98">
                  <a:extLst>
                    <a:ext uri="{C183D7F6-B498-43B3-948B-1728B52AA6E4}">
                      <adec:decorative xmlns:adec="http://schemas.microsoft.com/office/drawing/2017/decorative" val="1"/>
                    </a:ext>
                  </a:extLst>
                </p:cNvPr>
                <p:cNvGrpSpPr/>
                <p:nvPr/>
              </p:nvGrpSpPr>
              <p:grpSpPr>
                <a:xfrm>
                  <a:off x="6070320" y="4361040"/>
                  <a:ext cx="2535120" cy="2528280"/>
                  <a:chOff x="6070320" y="4361040"/>
                  <a:chExt cx="2535120" cy="2528280"/>
                </a:xfrm>
              </p:grpSpPr>
              <p:sp>
                <p:nvSpPr>
                  <p:cNvPr id="768" name="Forma libre: Forma 19">
                    <a:extLst>
                      <a:ext uri="{C183D7F6-B498-43B3-948B-1728B52AA6E4}">
                        <adec:decorative xmlns:adec="http://schemas.microsoft.com/office/drawing/2017/decorative" val="1"/>
                      </a:ext>
                    </a:extLst>
                  </p:cNvPr>
                  <p:cNvSpPr/>
                  <p:nvPr/>
                </p:nvSpPr>
                <p:spPr>
                  <a:xfrm rot="13500000">
                    <a:off x="7209000" y="504180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69" name="Forma libre: Forma 20">
                    <a:extLst>
                      <a:ext uri="{C183D7F6-B498-43B3-948B-1728B52AA6E4}">
                        <adec:decorative xmlns:adec="http://schemas.microsoft.com/office/drawing/2017/decorative" val="1"/>
                      </a:ext>
                    </a:extLst>
                  </p:cNvPr>
                  <p:cNvSpPr/>
                  <p:nvPr/>
                </p:nvSpPr>
                <p:spPr>
                  <a:xfrm rot="13500000">
                    <a:off x="6573960" y="441396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770" name="Grupo 92">
                <a:extLst>
                  <a:ext uri="{C183D7F6-B498-43B3-948B-1728B52AA6E4}">
                    <adec:decorative xmlns:adec="http://schemas.microsoft.com/office/drawing/2017/decorative" val="1"/>
                  </a:ext>
                </a:extLst>
              </p:cNvPr>
              <p:cNvGrpSpPr/>
              <p:nvPr/>
            </p:nvGrpSpPr>
            <p:grpSpPr>
              <a:xfrm>
                <a:off x="6668640" y="3665520"/>
                <a:ext cx="1862280" cy="632880"/>
                <a:chOff x="6668640" y="3665520"/>
                <a:chExt cx="1862280" cy="632880"/>
              </a:xfrm>
            </p:grpSpPr>
            <p:grpSp>
              <p:nvGrpSpPr>
                <p:cNvPr id="771" name="Grupo 93">
                  <a:extLst>
                    <a:ext uri="{C183D7F6-B498-43B3-948B-1728B52AA6E4}">
                      <adec:decorative xmlns:adec="http://schemas.microsoft.com/office/drawing/2017/decorative" val="1"/>
                    </a:ext>
                  </a:extLst>
                </p:cNvPr>
                <p:cNvGrpSpPr/>
                <p:nvPr/>
              </p:nvGrpSpPr>
              <p:grpSpPr>
                <a:xfrm>
                  <a:off x="6669000" y="3665520"/>
                  <a:ext cx="1418760" cy="632880"/>
                  <a:chOff x="6669000" y="3665520"/>
                  <a:chExt cx="1418760" cy="632880"/>
                </a:xfrm>
              </p:grpSpPr>
              <p:sp>
                <p:nvSpPr>
                  <p:cNvPr id="772" name="Forma libre 68">
                    <a:extLst>
                      <a:ext uri="{C183D7F6-B498-43B3-948B-1728B52AA6E4}">
                        <adec:decorative xmlns:adec="http://schemas.microsoft.com/office/drawing/2017/decorative" val="1"/>
                      </a:ext>
                    </a:extLst>
                  </p:cNvPr>
                  <p:cNvSpPr/>
                  <p:nvPr/>
                </p:nvSpPr>
                <p:spPr>
                  <a:xfrm rot="16200000">
                    <a:off x="7219080" y="342972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73" name="Forma libre 69">
                    <a:extLst>
                      <a:ext uri="{C183D7F6-B498-43B3-948B-1728B52AA6E4}">
                        <adec:decorative xmlns:adec="http://schemas.microsoft.com/office/drawing/2017/decorative" val="1"/>
                      </a:ext>
                    </a:extLst>
                  </p:cNvPr>
                  <p:cNvSpPr/>
                  <p:nvPr/>
                </p:nvSpPr>
                <p:spPr>
                  <a:xfrm rot="16200000">
                    <a:off x="7221240" y="311292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774" name="Línea 70">
                  <a:extLst>
                    <a:ext uri="{C183D7F6-B498-43B3-948B-1728B52AA6E4}">
                      <adec:decorative xmlns:adec="http://schemas.microsoft.com/office/drawing/2017/decorative" val="1"/>
                    </a:ext>
                  </a:extLst>
                </p:cNvPr>
                <p:cNvSpPr/>
                <p:nvPr/>
              </p:nvSpPr>
              <p:spPr>
                <a:xfrm flipH="1">
                  <a:off x="6668640" y="3979440"/>
                  <a:ext cx="186228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sp>
        <p:nvSpPr>
          <p:cNvPr id="775" name="PlaceHolder 1"/>
          <p:cNvSpPr>
            <a:spLocks noGrp="1"/>
          </p:cNvSpPr>
          <p:nvPr>
            <p:ph type="title"/>
          </p:nvPr>
        </p:nvSpPr>
        <p:spPr>
          <a:xfrm>
            <a:off x="987480" y="301680"/>
            <a:ext cx="4654080" cy="6263280"/>
          </a:xfrm>
          <a:prstGeom prst="rect">
            <a:avLst/>
          </a:prstGeom>
          <a:noFill/>
          <a:ln w="0">
            <a:noFill/>
          </a:ln>
        </p:spPr>
        <p:txBody>
          <a:bodyPr lIns="91440" rIns="91440" tIns="45720" bIns="45720" anchor="ctr">
            <a:normAutofit/>
          </a:bodyPr>
          <a:p>
            <a:pPr indent="0" algn="ctr"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
        <p:nvSpPr>
          <p:cNvPr id="77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150000"/>
              </a:lnSpc>
              <a:spcBef>
                <a:spcPts val="1417"/>
              </a:spcBef>
              <a:buClr>
                <a:srgbClr val="000000"/>
              </a:buClr>
              <a:buSzPct val="45000"/>
              <a:buFont typeface="Wingdings" charset="2"/>
              <a:buChar char=""/>
            </a:pPr>
            <a:r>
              <a:rPr b="0" lang="en-US" sz="1800" spc="49" strike="noStrike">
                <a:solidFill>
                  <a:schemeClr val="dk1">
                    <a:lumMod val="65000"/>
                    <a:lumOff val="35000"/>
                  </a:schemeClr>
                </a:solidFill>
                <a:latin typeface="Avenir Next LT Pro"/>
              </a:rPr>
              <a:t>Pulse para editar el formato de texto del esquema</a:t>
            </a:r>
            <a:endParaRPr b="0" lang="en-US" sz="1800" spc="49" strike="noStrike">
              <a:solidFill>
                <a:schemeClr val="dk1">
                  <a:lumMod val="65000"/>
                  <a:lumOff val="35000"/>
                </a:schemeClr>
              </a:solidFill>
              <a:latin typeface="Avenir Next LT Pro"/>
            </a:endParaRPr>
          </a:p>
          <a:p>
            <a:pPr lvl="1" marL="864000" indent="-324000">
              <a:lnSpc>
                <a:spcPct val="150000"/>
              </a:lnSpc>
              <a:spcBef>
                <a:spcPts val="1134"/>
              </a:spcBef>
              <a:buClr>
                <a:srgbClr val="000000"/>
              </a:buClr>
              <a:buSzPct val="75000"/>
              <a:buFont typeface="Symbol" charset="2"/>
              <a:buChar char=""/>
            </a:pPr>
            <a:r>
              <a:rPr b="0" lang="en-US" sz="1800" spc="49" strike="noStrike">
                <a:solidFill>
                  <a:schemeClr val="dk1">
                    <a:lumMod val="65000"/>
                    <a:lumOff val="35000"/>
                  </a:schemeClr>
                </a:solidFill>
                <a:latin typeface="Avenir Next LT Pro"/>
              </a:rPr>
              <a:t>Segundo nivel del esquema</a:t>
            </a:r>
            <a:endParaRPr b="0" lang="en-US" sz="1800" spc="49" strike="noStrike">
              <a:solidFill>
                <a:schemeClr val="dk1">
                  <a:lumMod val="65000"/>
                  <a:lumOff val="35000"/>
                </a:schemeClr>
              </a:solidFill>
              <a:latin typeface="Avenir Next LT Pro"/>
            </a:endParaRPr>
          </a:p>
          <a:p>
            <a:pPr lvl="2" marL="1296000" indent="-288000">
              <a:lnSpc>
                <a:spcPct val="150000"/>
              </a:lnSpc>
              <a:spcBef>
                <a:spcPts val="850"/>
              </a:spcBef>
              <a:buClr>
                <a:srgbClr val="000000"/>
              </a:buClr>
              <a:buSzPct val="45000"/>
              <a:buFont typeface="Wingdings" charset="2"/>
              <a:buChar char=""/>
            </a:pPr>
            <a:r>
              <a:rPr b="0" i="1" lang="en-US" sz="1800" spc="49" strike="noStrike">
                <a:solidFill>
                  <a:schemeClr val="dk1">
                    <a:lumMod val="65000"/>
                    <a:lumOff val="35000"/>
                  </a:schemeClr>
                </a:solidFill>
                <a:latin typeface="Avenir Next LT Pro"/>
              </a:rPr>
              <a:t>Tercer nivel del esquema</a:t>
            </a:r>
            <a:endParaRPr b="0" i="1" lang="en-US" sz="1800" spc="49" strike="noStrike">
              <a:solidFill>
                <a:schemeClr val="dk1">
                  <a:lumMod val="65000"/>
                  <a:lumOff val="35000"/>
                </a:schemeClr>
              </a:solidFill>
              <a:latin typeface="Avenir Next LT Pro"/>
            </a:endParaRPr>
          </a:p>
          <a:p>
            <a:pPr lvl="3" marL="1728000" indent="-216000">
              <a:lnSpc>
                <a:spcPct val="150000"/>
              </a:lnSpc>
              <a:spcBef>
                <a:spcPts val="567"/>
              </a:spcBef>
              <a:buClr>
                <a:srgbClr val="000000"/>
              </a:buClr>
              <a:buSzPct val="75000"/>
              <a:buFont typeface="Symbol" charset="2"/>
              <a:buChar char=""/>
            </a:pPr>
            <a:r>
              <a:rPr b="0" lang="en-US" sz="1800" spc="49" strike="noStrike">
                <a:solidFill>
                  <a:schemeClr val="dk1">
                    <a:lumMod val="65000"/>
                    <a:lumOff val="35000"/>
                  </a:schemeClr>
                </a:solidFill>
                <a:latin typeface="Avenir Next LT Pro"/>
              </a:rPr>
              <a:t>Cuarto nivel del esquema</a:t>
            </a:r>
            <a:endParaRPr b="0" lang="en-US" sz="1800" spc="49" strike="noStrike">
              <a:solidFill>
                <a:schemeClr val="dk1">
                  <a:lumMod val="65000"/>
                  <a:lumOff val="35000"/>
                </a:schemeClr>
              </a:solidFill>
              <a:latin typeface="Avenir Next LT Pro"/>
            </a:endParaRPr>
          </a:p>
          <a:p>
            <a:pPr lvl="4" marL="2160000" indent="-216000">
              <a:lnSpc>
                <a:spcPct val="150000"/>
              </a:lnSpc>
              <a:spcBef>
                <a:spcPts val="283"/>
              </a:spcBef>
              <a:buClr>
                <a:srgbClr val="000000"/>
              </a:buClr>
              <a:buSzPct val="45000"/>
              <a:buFont typeface="Wingdings" charset="2"/>
              <a:buChar char=""/>
            </a:pPr>
            <a:r>
              <a:rPr b="0" lang="en-US" sz="2000" spc="49" strike="noStrike">
                <a:solidFill>
                  <a:schemeClr val="dk1">
                    <a:lumMod val="65000"/>
                    <a:lumOff val="35000"/>
                  </a:schemeClr>
                </a:solidFill>
                <a:latin typeface="Avenir Next LT Pro"/>
              </a:rPr>
              <a:t>Quinto nivel del esquema</a:t>
            </a:r>
            <a:endParaRPr b="0" lang="en-US" sz="2000" spc="49" strike="noStrike">
              <a:solidFill>
                <a:schemeClr val="dk1">
                  <a:lumMod val="65000"/>
                  <a:lumOff val="35000"/>
                </a:schemeClr>
              </a:solidFill>
              <a:latin typeface="Avenir Next LT Pro"/>
            </a:endParaRPr>
          </a:p>
          <a:p>
            <a:pPr lvl="5" marL="2592000" indent="-216000">
              <a:lnSpc>
                <a:spcPct val="150000"/>
              </a:lnSpc>
              <a:spcBef>
                <a:spcPts val="283"/>
              </a:spcBef>
              <a:buClr>
                <a:srgbClr val="000000"/>
              </a:buClr>
              <a:buSzPct val="45000"/>
              <a:buFont typeface="Wingdings" charset="2"/>
              <a:buChar char=""/>
            </a:pPr>
            <a:r>
              <a:rPr b="0" lang="en-US" sz="2000" spc="49" strike="noStrike">
                <a:solidFill>
                  <a:schemeClr val="dk1">
                    <a:lumMod val="65000"/>
                    <a:lumOff val="35000"/>
                  </a:schemeClr>
                </a:solidFill>
                <a:latin typeface="Avenir Next LT Pro"/>
              </a:rPr>
              <a:t>Sexto nivel del esquema</a:t>
            </a:r>
            <a:endParaRPr b="0" lang="en-US" sz="2000" spc="49" strike="noStrike">
              <a:solidFill>
                <a:schemeClr val="dk1">
                  <a:lumMod val="65000"/>
                  <a:lumOff val="35000"/>
                </a:schemeClr>
              </a:solidFill>
              <a:latin typeface="Avenir Next LT Pro"/>
            </a:endParaRPr>
          </a:p>
          <a:p>
            <a:pPr lvl="6" marL="3024000" indent="-216000">
              <a:lnSpc>
                <a:spcPct val="150000"/>
              </a:lnSpc>
              <a:spcBef>
                <a:spcPts val="283"/>
              </a:spcBef>
              <a:buClr>
                <a:srgbClr val="000000"/>
              </a:buClr>
              <a:buSzPct val="45000"/>
              <a:buFont typeface="Wingdings" charset="2"/>
              <a:buChar char=""/>
            </a:pPr>
            <a:r>
              <a:rPr b="0" lang="en-US" sz="2000" spc="49" strike="noStrike">
                <a:solidFill>
                  <a:schemeClr val="dk1">
                    <a:lumMod val="65000"/>
                    <a:lumOff val="35000"/>
                  </a:schemeClr>
                </a:solidFill>
                <a:latin typeface="Avenir Next LT Pro"/>
              </a:rPr>
              <a:t>Séptimo nivel del esquema</a:t>
            </a:r>
            <a:endParaRPr b="0" lang="en-US" sz="2000" spc="49" strike="noStrike">
              <a:solidFill>
                <a:schemeClr val="dk1">
                  <a:lumMod val="65000"/>
                  <a:lumOff val="35000"/>
                </a:schemeClr>
              </a:solidFill>
              <a:latin typeface="Avenir Next LT Pro"/>
            </a:endParaRPr>
          </a:p>
        </p:txBody>
      </p:sp>
    </p:spTree>
  </p:cSld>
  <p:clrMap bg1="lt1" bg2="lt2" tx1="dk1" tx2="dk2" accent1="accent1" accent2="accent2" accent3="accent3" accent4="accent4" accent5="accent5" accent6="accent6" hlink="hlink" folHlink="folHlink"/>
  <p:sldLayoutIdLst>
    <p:sldLayoutId id="2147483719" r:id="rId2"/>
  </p:sldLayoutIdLst>
</p:sldMaster>
</file>

<file path=ppt/slideMasters/slideMaster4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777" name="Rectángulo 6">
            <a:extLst>
              <a:ext uri="{C183D7F6-B498-43B3-948B-1728B52AA6E4}">
                <adec:decorative xmlns:adec="http://schemas.microsoft.com/office/drawing/2017/decorative" val="1"/>
              </a:ext>
            </a:extLst>
          </p:cNvPr>
          <p:cNvSpPr/>
          <p:nvPr/>
        </p:nvSpPr>
        <p:spPr>
          <a:xfrm>
            <a:off x="0" y="0"/>
            <a:ext cx="609552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778" name="PlaceHolder 1"/>
          <p:cNvSpPr>
            <a:spLocks noGrp="1"/>
          </p:cNvSpPr>
          <p:nvPr>
            <p:ph type="body"/>
          </p:nvPr>
        </p:nvSpPr>
        <p:spPr>
          <a:xfrm>
            <a:off x="265680" y="259200"/>
            <a:ext cx="5590440" cy="633924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grpSp>
        <p:nvGrpSpPr>
          <p:cNvPr id="779" name="Grupo 4">
            <a:extLst>
              <a:ext uri="{C183D7F6-B498-43B3-948B-1728B52AA6E4}">
                <adec:decorative xmlns:adec="http://schemas.microsoft.com/office/drawing/2017/decorative" val="1"/>
              </a:ext>
            </a:extLst>
          </p:cNvPr>
          <p:cNvGrpSpPr/>
          <p:nvPr/>
        </p:nvGrpSpPr>
        <p:grpSpPr>
          <a:xfrm>
            <a:off x="8036280" y="49680"/>
            <a:ext cx="2215800" cy="1177560"/>
            <a:chOff x="8036280" y="49680"/>
            <a:chExt cx="2215800" cy="1177560"/>
          </a:xfrm>
        </p:grpSpPr>
        <p:sp>
          <p:nvSpPr>
            <p:cNvPr id="780" name="Rectángulo 5">
              <a:extLst>
                <a:ext uri="{C183D7F6-B498-43B3-948B-1728B52AA6E4}">
                  <adec:decorative xmlns:adec="http://schemas.microsoft.com/office/drawing/2017/decorative" val="1"/>
                </a:ext>
              </a:extLst>
            </p:cNvPr>
            <p:cNvSpPr/>
            <p:nvPr/>
          </p:nvSpPr>
          <p:spPr>
            <a:xfrm rot="10800000">
              <a:off x="8036280" y="49320"/>
              <a:ext cx="2215800" cy="1177560"/>
            </a:xfrm>
            <a:prstGeom prst="rect">
              <a:avLst/>
            </a:prstGeom>
            <a:noFill/>
            <a:ln w="12600">
              <a:noFill/>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nvGrpSpPr>
            <p:cNvPr id="781" name="Grupo 19">
              <a:extLst>
                <a:ext uri="{C183D7F6-B498-43B3-948B-1728B52AA6E4}">
                  <adec:decorative xmlns:adec="http://schemas.microsoft.com/office/drawing/2017/decorative" val="1"/>
                </a:ext>
              </a:extLst>
            </p:cNvPr>
            <p:cNvGrpSpPr/>
            <p:nvPr/>
          </p:nvGrpSpPr>
          <p:grpSpPr>
            <a:xfrm>
              <a:off x="8485560" y="231840"/>
              <a:ext cx="1331280" cy="876960"/>
              <a:chOff x="8485560" y="231840"/>
              <a:chExt cx="1331280" cy="876960"/>
            </a:xfrm>
          </p:grpSpPr>
          <p:grpSp>
            <p:nvGrpSpPr>
              <p:cNvPr id="782" name="Grupo 20">
                <a:extLst>
                  <a:ext uri="{C183D7F6-B498-43B3-948B-1728B52AA6E4}">
                    <adec:decorative xmlns:adec="http://schemas.microsoft.com/office/drawing/2017/decorative" val="1"/>
                  </a:ext>
                </a:extLst>
              </p:cNvPr>
              <p:cNvGrpSpPr/>
              <p:nvPr/>
            </p:nvGrpSpPr>
            <p:grpSpPr>
              <a:xfrm>
                <a:off x="8485560" y="231840"/>
                <a:ext cx="874440" cy="876960"/>
                <a:chOff x="8485560" y="231840"/>
                <a:chExt cx="874440" cy="876960"/>
              </a:xfrm>
            </p:grpSpPr>
            <p:sp>
              <p:nvSpPr>
                <p:cNvPr id="783" name="Forma libre 68">
                  <a:extLst>
                    <a:ext uri="{C183D7F6-B498-43B3-948B-1728B52AA6E4}">
                      <adec:decorative xmlns:adec="http://schemas.microsoft.com/office/drawing/2017/decorative" val="1"/>
                    </a:ext>
                  </a:extLst>
                </p:cNvPr>
                <p:cNvSpPr/>
                <p:nvPr/>
              </p:nvSpPr>
              <p:spPr>
                <a:xfrm rot="13500000">
                  <a:off x="8824320" y="44604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84" name="Forma libre 69">
                  <a:extLst>
                    <a:ext uri="{C183D7F6-B498-43B3-948B-1728B52AA6E4}">
                      <adec:decorative xmlns:adec="http://schemas.microsoft.com/office/drawing/2017/decorative" val="1"/>
                    </a:ext>
                  </a:extLst>
                </p:cNvPr>
                <p:cNvSpPr/>
                <p:nvPr/>
              </p:nvSpPr>
              <p:spPr>
                <a:xfrm rot="13500000">
                  <a:off x="8713440" y="33372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85" name="Línea 70">
                  <a:extLst>
                    <a:ext uri="{C183D7F6-B498-43B3-948B-1728B52AA6E4}">
                      <adec:decorative xmlns:adec="http://schemas.microsoft.com/office/drawing/2017/decorative" val="1"/>
                    </a:ext>
                  </a:extLst>
                </p:cNvPr>
                <p:cNvSpPr/>
                <p:nvPr/>
              </p:nvSpPr>
              <p:spPr>
                <a:xfrm flipH="1">
                  <a:off x="8596440" y="23184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786" name="Grupo 21">
                <a:extLst>
                  <a:ext uri="{C183D7F6-B498-43B3-948B-1728B52AA6E4}">
                    <adec:decorative xmlns:adec="http://schemas.microsoft.com/office/drawing/2017/decorative" val="1"/>
                  </a:ext>
                </a:extLst>
              </p:cNvPr>
              <p:cNvGrpSpPr/>
              <p:nvPr/>
            </p:nvGrpSpPr>
            <p:grpSpPr>
              <a:xfrm>
                <a:off x="8942040" y="231840"/>
                <a:ext cx="874800" cy="876240"/>
                <a:chOff x="8942040" y="231840"/>
                <a:chExt cx="874800" cy="876240"/>
              </a:xfrm>
            </p:grpSpPr>
            <p:sp>
              <p:nvSpPr>
                <p:cNvPr id="787" name="Forma libre 68">
                  <a:extLst>
                    <a:ext uri="{C183D7F6-B498-43B3-948B-1728B52AA6E4}">
                      <adec:decorative xmlns:adec="http://schemas.microsoft.com/office/drawing/2017/decorative" val="1"/>
                    </a:ext>
                  </a:extLst>
                </p:cNvPr>
                <p:cNvSpPr/>
                <p:nvPr/>
              </p:nvSpPr>
              <p:spPr>
                <a:xfrm flipV="1" rot="18900000">
                  <a:off x="9318240" y="44532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88" name="Forma libre 69">
                  <a:extLst>
                    <a:ext uri="{C183D7F6-B498-43B3-948B-1728B52AA6E4}">
                      <adec:decorative xmlns:adec="http://schemas.microsoft.com/office/drawing/2017/decorative" val="1"/>
                    </a:ext>
                  </a:extLst>
                </p:cNvPr>
                <p:cNvSpPr/>
                <p:nvPr/>
              </p:nvSpPr>
              <p:spPr>
                <a:xfrm flipV="1" rot="18900000">
                  <a:off x="9431640" y="33192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789" name="Línea 70">
                  <a:extLst>
                    <a:ext uri="{C183D7F6-B498-43B3-948B-1728B52AA6E4}">
                      <adec:decorative xmlns:adec="http://schemas.microsoft.com/office/drawing/2017/decorative" val="1"/>
                    </a:ext>
                  </a:extLst>
                </p:cNvPr>
                <p:cNvSpPr/>
                <p:nvPr/>
              </p:nvSpPr>
              <p:spPr>
                <a:xfrm>
                  <a:off x="8942040" y="231840"/>
                  <a:ext cx="76392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sp>
        <p:nvSpPr>
          <p:cNvPr id="790" name="PlaceHolder 2"/>
          <p:cNvSpPr>
            <a:spLocks noGrp="1"/>
          </p:cNvSpPr>
          <p:nvPr>
            <p:ph type="title"/>
          </p:nvPr>
        </p:nvSpPr>
        <p:spPr>
          <a:xfrm>
            <a:off x="6675120" y="1129680"/>
            <a:ext cx="4937400" cy="3474720"/>
          </a:xfrm>
          <a:prstGeom prst="rect">
            <a:avLst/>
          </a:prstGeom>
          <a:noFill/>
          <a:ln w="0">
            <a:noFill/>
          </a:ln>
        </p:spPr>
        <p:txBody>
          <a:bodyPr lIns="91440" rIns="91440" tIns="45720" bIns="45720" anchor="b">
            <a:normAutofit/>
          </a:bodyPr>
          <a:p>
            <a:pPr indent="0"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4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791" name="Rectángulo 2">
            <a:extLst>
              <a:ext uri="{C183D7F6-B498-43B3-948B-1728B52AA6E4}">
                <adec:decorative xmlns:adec="http://schemas.microsoft.com/office/drawing/2017/decorative" val="1"/>
              </a:ext>
            </a:extLst>
          </p:cNvPr>
          <p:cNvSpPr/>
          <p:nvPr/>
        </p:nvSpPr>
        <p:spPr>
          <a:xfrm>
            <a:off x="4548960" y="0"/>
            <a:ext cx="7642800" cy="6857640"/>
          </a:xfrm>
          <a:prstGeom prst="rect">
            <a:avLst/>
          </a:prstGeom>
          <a:solidFill>
            <a:schemeClr val="lt1">
              <a:alpha val="50000"/>
            </a:scheme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cxnSp>
        <p:nvCxnSpPr>
          <p:cNvPr id="792" name="Conector recto 5">
            <a:extLst>
              <a:ext uri="{C183D7F6-B498-43B3-948B-1728B52AA6E4}">
                <adec:decorative xmlns:adec="http://schemas.microsoft.com/office/drawing/2017/decorative" val="1"/>
              </a:ext>
            </a:extLst>
          </p:cNvPr>
          <p:cNvCxnSpPr/>
          <p:nvPr/>
        </p:nvCxnSpPr>
        <p:spPr>
          <a:xfrm>
            <a:off x="2079720" y="2514600"/>
            <a:ext cx="540360" cy="360"/>
          </a:xfrm>
          <a:prstGeom prst="straightConnector1">
            <a:avLst/>
          </a:prstGeom>
          <a:ln w="12600">
            <a:solidFill>
              <a:schemeClr val="lt1"/>
            </a:solidFill>
            <a:miter/>
          </a:ln>
        </p:spPr>
      </p:cxnSp>
      <p:sp>
        <p:nvSpPr>
          <p:cNvPr id="793" name="PlaceHolder 1"/>
          <p:cNvSpPr>
            <a:spLocks noGrp="1"/>
          </p:cNvSpPr>
          <p:nvPr>
            <p:ph type="body"/>
          </p:nvPr>
        </p:nvSpPr>
        <p:spPr>
          <a:xfrm>
            <a:off x="5028120" y="420480"/>
            <a:ext cx="6683760" cy="601632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794" name="PlaceHolder 2"/>
          <p:cNvSpPr>
            <a:spLocks noGrp="1"/>
          </p:cNvSpPr>
          <p:nvPr>
            <p:ph type="body"/>
          </p:nvPr>
        </p:nvSpPr>
        <p:spPr>
          <a:xfrm>
            <a:off x="612720" y="2743200"/>
            <a:ext cx="3474360" cy="3501720"/>
          </a:xfrm>
          <a:prstGeom prst="rect">
            <a:avLst/>
          </a:prstGeom>
          <a:noFill/>
          <a:ln w="0">
            <a:noFill/>
          </a:ln>
        </p:spPr>
        <p:txBody>
          <a:bodyPr lIns="91440" rIns="91440" tIns="45720" bIns="45720" anchor="t">
            <a:normAutofit/>
          </a:bodyPr>
          <a:p>
            <a:pPr indent="0" algn="ctr" defTabSz="914400">
              <a:lnSpc>
                <a:spcPct val="150000"/>
              </a:lnSpc>
              <a:spcBef>
                <a:spcPts val="499"/>
              </a:spcBef>
              <a:buNone/>
              <a:tabLst>
                <a:tab algn="l" pos="0"/>
              </a:tabLst>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algn="ctr"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marL="722520" indent="0" algn="ctr" defTabSz="914400">
              <a:lnSpc>
                <a:spcPct val="150000"/>
              </a:lnSpc>
              <a:spcBef>
                <a:spcPts val="499"/>
              </a:spcBef>
              <a:buNone/>
              <a:tabLst>
                <a:tab algn="l" pos="0"/>
              </a:tabLst>
            </a:pPr>
            <a:r>
              <a:rPr b="0" lang="es" sz="1800" spc="49" strike="noStrike">
                <a:solidFill>
                  <a:schemeClr val="dk1">
                    <a:lumMod val="65000"/>
                    <a:lumOff val="35000"/>
                  </a:schemeClr>
                </a:solidFill>
                <a:latin typeface="Avenir Next LT Pro"/>
              </a:rPr>
              <a:t>Tercer nivel</a:t>
            </a:r>
            <a:endParaRPr b="0" lang="en-US" sz="1800" spc="49" strike="noStrike">
              <a:solidFill>
                <a:schemeClr val="dk1">
                  <a:lumMod val="65000"/>
                  <a:lumOff val="35000"/>
                </a:schemeClr>
              </a:solidFill>
              <a:latin typeface="Avenir Next LT Pro"/>
            </a:endParaRPr>
          </a:p>
          <a:p>
            <a:pPr marL="1078920" indent="0" algn="ctr"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marL="1444680" indent="0" algn="ctr" defTabSz="914400">
              <a:lnSpc>
                <a:spcPct val="150000"/>
              </a:lnSpc>
              <a:spcBef>
                <a:spcPts val="499"/>
              </a:spcBef>
              <a:buNone/>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795" name="PlaceHolder 3"/>
          <p:cNvSpPr>
            <a:spLocks noGrp="1"/>
          </p:cNvSpPr>
          <p:nvPr>
            <p:ph type="title"/>
          </p:nvPr>
        </p:nvSpPr>
        <p:spPr>
          <a:xfrm>
            <a:off x="612720" y="429840"/>
            <a:ext cx="3474360" cy="1846800"/>
          </a:xfrm>
          <a:prstGeom prst="rect">
            <a:avLst/>
          </a:prstGeom>
          <a:noFill/>
          <a:ln w="0">
            <a:noFill/>
          </a:ln>
        </p:spPr>
        <p:txBody>
          <a:bodyPr lIns="91440" rIns="91440" tIns="45720" bIns="45720" anchor="b">
            <a:normAutofit fontScale="96865" lnSpcReduction="20000"/>
          </a:bodyPr>
          <a:p>
            <a:pPr indent="0" algn="ctr"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4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796" name="Rectángulo 15">
            <a:extLst>
              <a:ext uri="{C183D7F6-B498-43B3-948B-1728B52AA6E4}">
                <adec:decorative xmlns:adec="http://schemas.microsoft.com/office/drawing/2017/decorative" val="1"/>
              </a:ext>
            </a:extLst>
          </p:cNvPr>
          <p:cNvSpPr/>
          <p:nvPr/>
        </p:nvSpPr>
        <p:spPr>
          <a:xfrm>
            <a:off x="6095880" y="0"/>
            <a:ext cx="609552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grpSp>
        <p:nvGrpSpPr>
          <p:cNvPr id="797" name="Grupo 47">
            <a:extLst>
              <a:ext uri="{C183D7F6-B498-43B3-948B-1728B52AA6E4}">
                <adec:decorative xmlns:adec="http://schemas.microsoft.com/office/drawing/2017/decorative" val="1"/>
              </a:ext>
            </a:extLst>
          </p:cNvPr>
          <p:cNvGrpSpPr/>
          <p:nvPr/>
        </p:nvGrpSpPr>
        <p:grpSpPr>
          <a:xfrm>
            <a:off x="1940400" y="49680"/>
            <a:ext cx="2215800" cy="1177560"/>
            <a:chOff x="1940400" y="49680"/>
            <a:chExt cx="2215800" cy="1177560"/>
          </a:xfrm>
        </p:grpSpPr>
        <p:sp>
          <p:nvSpPr>
            <p:cNvPr id="798" name="Rectángulo 48">
              <a:extLst>
                <a:ext uri="{C183D7F6-B498-43B3-948B-1728B52AA6E4}">
                  <adec:decorative xmlns:adec="http://schemas.microsoft.com/office/drawing/2017/decorative" val="1"/>
                </a:ext>
              </a:extLst>
            </p:cNvPr>
            <p:cNvSpPr/>
            <p:nvPr/>
          </p:nvSpPr>
          <p:spPr>
            <a:xfrm rot="10800000">
              <a:off x="1940400" y="49320"/>
              <a:ext cx="2215800" cy="1177560"/>
            </a:xfrm>
            <a:prstGeom prst="rect">
              <a:avLst/>
            </a:prstGeom>
            <a:noFill/>
            <a:ln w="12600">
              <a:noFill/>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nvGrpSpPr>
            <p:cNvPr id="799" name="Grupo 49">
              <a:extLst>
                <a:ext uri="{C183D7F6-B498-43B3-948B-1728B52AA6E4}">
                  <adec:decorative xmlns:adec="http://schemas.microsoft.com/office/drawing/2017/decorative" val="1"/>
                </a:ext>
              </a:extLst>
            </p:cNvPr>
            <p:cNvGrpSpPr/>
            <p:nvPr/>
          </p:nvGrpSpPr>
          <p:grpSpPr>
            <a:xfrm>
              <a:off x="2389680" y="231840"/>
              <a:ext cx="1331280" cy="876960"/>
              <a:chOff x="2389680" y="231840"/>
              <a:chExt cx="1331280" cy="876960"/>
            </a:xfrm>
          </p:grpSpPr>
          <p:grpSp>
            <p:nvGrpSpPr>
              <p:cNvPr id="800" name="Grupo 50">
                <a:extLst>
                  <a:ext uri="{C183D7F6-B498-43B3-948B-1728B52AA6E4}">
                    <adec:decorative xmlns:adec="http://schemas.microsoft.com/office/drawing/2017/decorative" val="1"/>
                  </a:ext>
                </a:extLst>
              </p:cNvPr>
              <p:cNvGrpSpPr/>
              <p:nvPr/>
            </p:nvGrpSpPr>
            <p:grpSpPr>
              <a:xfrm>
                <a:off x="2389680" y="231840"/>
                <a:ext cx="874440" cy="876960"/>
                <a:chOff x="2389680" y="231840"/>
                <a:chExt cx="874440" cy="876960"/>
              </a:xfrm>
            </p:grpSpPr>
            <p:sp>
              <p:nvSpPr>
                <p:cNvPr id="801" name="Forma libre 68">
                  <a:extLst>
                    <a:ext uri="{C183D7F6-B498-43B3-948B-1728B52AA6E4}">
                      <adec:decorative xmlns:adec="http://schemas.microsoft.com/office/drawing/2017/decorative" val="1"/>
                    </a:ext>
                  </a:extLst>
                </p:cNvPr>
                <p:cNvSpPr/>
                <p:nvPr/>
              </p:nvSpPr>
              <p:spPr>
                <a:xfrm rot="13500000">
                  <a:off x="2728440" y="44604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02" name="Forma libre 69">
                  <a:extLst>
                    <a:ext uri="{C183D7F6-B498-43B3-948B-1728B52AA6E4}">
                      <adec:decorative xmlns:adec="http://schemas.microsoft.com/office/drawing/2017/decorative" val="1"/>
                    </a:ext>
                  </a:extLst>
                </p:cNvPr>
                <p:cNvSpPr/>
                <p:nvPr/>
              </p:nvSpPr>
              <p:spPr>
                <a:xfrm rot="13500000">
                  <a:off x="2617560" y="33372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03" name="Línea 70">
                  <a:extLst>
                    <a:ext uri="{C183D7F6-B498-43B3-948B-1728B52AA6E4}">
                      <adec:decorative xmlns:adec="http://schemas.microsoft.com/office/drawing/2017/decorative" val="1"/>
                    </a:ext>
                  </a:extLst>
                </p:cNvPr>
                <p:cNvSpPr/>
                <p:nvPr/>
              </p:nvSpPr>
              <p:spPr>
                <a:xfrm flipH="1">
                  <a:off x="2500560" y="23184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804" name="Grupo 51">
                <a:extLst>
                  <a:ext uri="{C183D7F6-B498-43B3-948B-1728B52AA6E4}">
                    <adec:decorative xmlns:adec="http://schemas.microsoft.com/office/drawing/2017/decorative" val="1"/>
                  </a:ext>
                </a:extLst>
              </p:cNvPr>
              <p:cNvGrpSpPr/>
              <p:nvPr/>
            </p:nvGrpSpPr>
            <p:grpSpPr>
              <a:xfrm>
                <a:off x="2846160" y="231840"/>
                <a:ext cx="874800" cy="876240"/>
                <a:chOff x="2846160" y="231840"/>
                <a:chExt cx="874800" cy="876240"/>
              </a:xfrm>
            </p:grpSpPr>
            <p:sp>
              <p:nvSpPr>
                <p:cNvPr id="805" name="Forma libre 68">
                  <a:extLst>
                    <a:ext uri="{C183D7F6-B498-43B3-948B-1728B52AA6E4}">
                      <adec:decorative xmlns:adec="http://schemas.microsoft.com/office/drawing/2017/decorative" val="1"/>
                    </a:ext>
                  </a:extLst>
                </p:cNvPr>
                <p:cNvSpPr/>
                <p:nvPr/>
              </p:nvSpPr>
              <p:spPr>
                <a:xfrm flipV="1" rot="18900000">
                  <a:off x="3222360" y="44532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06" name="Forma libre 69">
                  <a:extLst>
                    <a:ext uri="{C183D7F6-B498-43B3-948B-1728B52AA6E4}">
                      <adec:decorative xmlns:adec="http://schemas.microsoft.com/office/drawing/2017/decorative" val="1"/>
                    </a:ext>
                  </a:extLst>
                </p:cNvPr>
                <p:cNvSpPr/>
                <p:nvPr/>
              </p:nvSpPr>
              <p:spPr>
                <a:xfrm flipV="1" rot="18900000">
                  <a:off x="3335760" y="33192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07" name="Línea 70">
                  <a:extLst>
                    <a:ext uri="{C183D7F6-B498-43B3-948B-1728B52AA6E4}">
                      <adec:decorative xmlns:adec="http://schemas.microsoft.com/office/drawing/2017/decorative" val="1"/>
                    </a:ext>
                  </a:extLst>
                </p:cNvPr>
                <p:cNvSpPr/>
                <p:nvPr/>
              </p:nvSpPr>
              <p:spPr>
                <a:xfrm>
                  <a:off x="2846160" y="231840"/>
                  <a:ext cx="76392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sp>
        <p:nvSpPr>
          <p:cNvPr id="808" name="PlaceHolder 1"/>
          <p:cNvSpPr>
            <a:spLocks noGrp="1"/>
          </p:cNvSpPr>
          <p:nvPr>
            <p:ph type="body"/>
          </p:nvPr>
        </p:nvSpPr>
        <p:spPr>
          <a:xfrm>
            <a:off x="6352560" y="264960"/>
            <a:ext cx="5610600" cy="636372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grpSp>
        <p:nvGrpSpPr>
          <p:cNvPr id="809" name="Grupo 3">
            <a:extLst>
              <a:ext uri="{C183D7F6-B498-43B3-948B-1728B52AA6E4}">
                <adec:decorative xmlns:adec="http://schemas.microsoft.com/office/drawing/2017/decorative" val="1"/>
              </a:ext>
            </a:extLst>
          </p:cNvPr>
          <p:cNvGrpSpPr/>
          <p:nvPr/>
        </p:nvGrpSpPr>
        <p:grpSpPr>
          <a:xfrm>
            <a:off x="1940040" y="5634000"/>
            <a:ext cx="2215800" cy="1177560"/>
            <a:chOff x="1940040" y="5634000"/>
            <a:chExt cx="2215800" cy="1177560"/>
          </a:xfrm>
        </p:grpSpPr>
        <p:sp>
          <p:nvSpPr>
            <p:cNvPr id="810" name="Rectángulo 4">
              <a:extLst>
                <a:ext uri="{C183D7F6-B498-43B3-948B-1728B52AA6E4}">
                  <adec:decorative xmlns:adec="http://schemas.microsoft.com/office/drawing/2017/decorative" val="1"/>
                </a:ext>
              </a:extLst>
            </p:cNvPr>
            <p:cNvSpPr/>
            <p:nvPr/>
          </p:nvSpPr>
          <p:spPr>
            <a:xfrm>
              <a:off x="1940040" y="5634000"/>
              <a:ext cx="2215800" cy="1177560"/>
            </a:xfrm>
            <a:prstGeom prst="rect">
              <a:avLst/>
            </a:prstGeom>
            <a:noFill/>
            <a:ln w="12600">
              <a:noFill/>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nvGrpSpPr>
            <p:cNvPr id="811" name="Grupo 5">
              <a:extLst>
                <a:ext uri="{C183D7F6-B498-43B3-948B-1728B52AA6E4}">
                  <adec:decorative xmlns:adec="http://schemas.microsoft.com/office/drawing/2017/decorative" val="1"/>
                </a:ext>
              </a:extLst>
            </p:cNvPr>
            <p:cNvGrpSpPr/>
            <p:nvPr/>
          </p:nvGrpSpPr>
          <p:grpSpPr>
            <a:xfrm>
              <a:off x="2375280" y="5752800"/>
              <a:ext cx="1330920" cy="876240"/>
              <a:chOff x="2375280" y="5752800"/>
              <a:chExt cx="1330920" cy="876240"/>
            </a:xfrm>
          </p:grpSpPr>
          <p:grpSp>
            <p:nvGrpSpPr>
              <p:cNvPr id="812" name="Grupo 6">
                <a:extLst>
                  <a:ext uri="{C183D7F6-B498-43B3-948B-1728B52AA6E4}">
                    <adec:decorative xmlns:adec="http://schemas.microsoft.com/office/drawing/2017/decorative" val="1"/>
                  </a:ext>
                </a:extLst>
              </p:cNvPr>
              <p:cNvGrpSpPr/>
              <p:nvPr/>
            </p:nvGrpSpPr>
            <p:grpSpPr>
              <a:xfrm>
                <a:off x="2831760" y="5752800"/>
                <a:ext cx="874440" cy="876240"/>
                <a:chOff x="2831760" y="5752800"/>
                <a:chExt cx="874440" cy="876240"/>
              </a:xfrm>
            </p:grpSpPr>
            <p:sp>
              <p:nvSpPr>
                <p:cNvPr id="813" name="Forma libre 68">
                  <a:extLst>
                    <a:ext uri="{C183D7F6-B498-43B3-948B-1728B52AA6E4}">
                      <adec:decorative xmlns:adec="http://schemas.microsoft.com/office/drawing/2017/decorative" val="1"/>
                    </a:ext>
                  </a:extLst>
                </p:cNvPr>
                <p:cNvSpPr/>
                <p:nvPr/>
              </p:nvSpPr>
              <p:spPr>
                <a:xfrm rot="2700000">
                  <a:off x="3207960" y="570492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14" name="Forma libre 69">
                  <a:extLst>
                    <a:ext uri="{C183D7F6-B498-43B3-948B-1728B52AA6E4}">
                      <adec:decorative xmlns:adec="http://schemas.microsoft.com/office/drawing/2017/decorative" val="1"/>
                    </a:ext>
                  </a:extLst>
                </p:cNvPr>
                <p:cNvSpPr/>
                <p:nvPr/>
              </p:nvSpPr>
              <p:spPr>
                <a:xfrm rot="2700000">
                  <a:off x="3321000" y="581688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15" name="Línea 70">
                  <a:extLst>
                    <a:ext uri="{C183D7F6-B498-43B3-948B-1728B52AA6E4}">
                      <adec:decorative xmlns:adec="http://schemas.microsoft.com/office/drawing/2017/decorative" val="1"/>
                    </a:ext>
                  </a:extLst>
                </p:cNvPr>
                <p:cNvSpPr/>
                <p:nvPr/>
              </p:nvSpPr>
              <p:spPr>
                <a:xfrm flipV="1">
                  <a:off x="2831760" y="586548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816" name="Grupo 7">
                <a:extLst>
                  <a:ext uri="{C183D7F6-B498-43B3-948B-1728B52AA6E4}">
                    <adec:decorative xmlns:adec="http://schemas.microsoft.com/office/drawing/2017/decorative" val="1"/>
                  </a:ext>
                </a:extLst>
              </p:cNvPr>
              <p:cNvGrpSpPr/>
              <p:nvPr/>
            </p:nvGrpSpPr>
            <p:grpSpPr>
              <a:xfrm>
                <a:off x="2375280" y="5753160"/>
                <a:ext cx="874080" cy="875880"/>
                <a:chOff x="2375280" y="5753160"/>
                <a:chExt cx="874080" cy="875880"/>
              </a:xfrm>
            </p:grpSpPr>
            <p:sp>
              <p:nvSpPr>
                <p:cNvPr id="817" name="Forma libre 68">
                  <a:extLst>
                    <a:ext uri="{C183D7F6-B498-43B3-948B-1728B52AA6E4}">
                      <adec:decorative xmlns:adec="http://schemas.microsoft.com/office/drawing/2017/decorative" val="1"/>
                    </a:ext>
                  </a:extLst>
                </p:cNvPr>
                <p:cNvSpPr/>
                <p:nvPr/>
              </p:nvSpPr>
              <p:spPr>
                <a:xfrm flipV="1" rot="8100000">
                  <a:off x="2713680" y="570528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18" name="Forma libre 69">
                  <a:extLst>
                    <a:ext uri="{C183D7F6-B498-43B3-948B-1728B52AA6E4}">
                      <adec:decorative xmlns:adec="http://schemas.microsoft.com/office/drawing/2017/decorative" val="1"/>
                    </a:ext>
                  </a:extLst>
                </p:cNvPr>
                <p:cNvSpPr/>
                <p:nvPr/>
              </p:nvSpPr>
              <p:spPr>
                <a:xfrm flipV="1" rot="8100000">
                  <a:off x="2603160" y="581580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19" name="Línea 70">
                  <a:extLst>
                    <a:ext uri="{C183D7F6-B498-43B3-948B-1728B52AA6E4}">
                      <adec:decorative xmlns:adec="http://schemas.microsoft.com/office/drawing/2017/decorative" val="1"/>
                    </a:ext>
                  </a:extLst>
                </p:cNvPr>
                <p:cNvSpPr/>
                <p:nvPr/>
              </p:nvSpPr>
              <p:spPr>
                <a:xfrm flipH="1" flipV="1">
                  <a:off x="2485800" y="586548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sp>
        <p:nvSpPr>
          <p:cNvPr id="820" name="PlaceHolder 2"/>
          <p:cNvSpPr>
            <a:spLocks noGrp="1"/>
          </p:cNvSpPr>
          <p:nvPr>
            <p:ph type="title"/>
          </p:nvPr>
        </p:nvSpPr>
        <p:spPr>
          <a:xfrm>
            <a:off x="466200" y="996840"/>
            <a:ext cx="5175000" cy="4873320"/>
          </a:xfrm>
          <a:prstGeom prst="rect">
            <a:avLst/>
          </a:prstGeom>
          <a:noFill/>
          <a:ln w="0">
            <a:noFill/>
          </a:ln>
        </p:spPr>
        <p:txBody>
          <a:bodyPr lIns="91440" rIns="91440" tIns="45720" bIns="45720" anchor="ctr">
            <a:normAutofit/>
          </a:bodyPr>
          <a:p>
            <a:pPr indent="0" algn="ctr"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4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821" name="Rectángulo 15">
            <a:extLst>
              <a:ext uri="{C183D7F6-B498-43B3-948B-1728B52AA6E4}">
                <adec:decorative xmlns:adec="http://schemas.microsoft.com/office/drawing/2017/decorative" val="1"/>
              </a:ext>
            </a:extLst>
          </p:cNvPr>
          <p:cNvSpPr/>
          <p:nvPr/>
        </p:nvSpPr>
        <p:spPr>
          <a:xfrm>
            <a:off x="6095880" y="0"/>
            <a:ext cx="609552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grpSp>
        <p:nvGrpSpPr>
          <p:cNvPr id="822" name="Grupo 47">
            <a:extLst>
              <a:ext uri="{C183D7F6-B498-43B3-948B-1728B52AA6E4}">
                <adec:decorative xmlns:adec="http://schemas.microsoft.com/office/drawing/2017/decorative" val="1"/>
              </a:ext>
            </a:extLst>
          </p:cNvPr>
          <p:cNvGrpSpPr/>
          <p:nvPr/>
        </p:nvGrpSpPr>
        <p:grpSpPr>
          <a:xfrm>
            <a:off x="1940400" y="49680"/>
            <a:ext cx="2215800" cy="1177560"/>
            <a:chOff x="1940400" y="49680"/>
            <a:chExt cx="2215800" cy="1177560"/>
          </a:xfrm>
        </p:grpSpPr>
        <p:sp>
          <p:nvSpPr>
            <p:cNvPr id="823" name="Rectángulo 48">
              <a:extLst>
                <a:ext uri="{C183D7F6-B498-43B3-948B-1728B52AA6E4}">
                  <adec:decorative xmlns:adec="http://schemas.microsoft.com/office/drawing/2017/decorative" val="1"/>
                </a:ext>
              </a:extLst>
            </p:cNvPr>
            <p:cNvSpPr/>
            <p:nvPr/>
          </p:nvSpPr>
          <p:spPr>
            <a:xfrm rot="10800000">
              <a:off x="1940400" y="49320"/>
              <a:ext cx="2215800" cy="1177560"/>
            </a:xfrm>
            <a:prstGeom prst="rect">
              <a:avLst/>
            </a:prstGeom>
            <a:noFill/>
            <a:ln w="12600">
              <a:noFill/>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nvGrpSpPr>
            <p:cNvPr id="824" name="Grupo 49">
              <a:extLst>
                <a:ext uri="{C183D7F6-B498-43B3-948B-1728B52AA6E4}">
                  <adec:decorative xmlns:adec="http://schemas.microsoft.com/office/drawing/2017/decorative" val="1"/>
                </a:ext>
              </a:extLst>
            </p:cNvPr>
            <p:cNvGrpSpPr/>
            <p:nvPr/>
          </p:nvGrpSpPr>
          <p:grpSpPr>
            <a:xfrm>
              <a:off x="2389680" y="231840"/>
              <a:ext cx="1331280" cy="876960"/>
              <a:chOff x="2389680" y="231840"/>
              <a:chExt cx="1331280" cy="876960"/>
            </a:xfrm>
          </p:grpSpPr>
          <p:grpSp>
            <p:nvGrpSpPr>
              <p:cNvPr id="825" name="Grupo 50">
                <a:extLst>
                  <a:ext uri="{C183D7F6-B498-43B3-948B-1728B52AA6E4}">
                    <adec:decorative xmlns:adec="http://schemas.microsoft.com/office/drawing/2017/decorative" val="1"/>
                  </a:ext>
                </a:extLst>
              </p:cNvPr>
              <p:cNvGrpSpPr/>
              <p:nvPr/>
            </p:nvGrpSpPr>
            <p:grpSpPr>
              <a:xfrm>
                <a:off x="2389680" y="231840"/>
                <a:ext cx="874440" cy="876960"/>
                <a:chOff x="2389680" y="231840"/>
                <a:chExt cx="874440" cy="876960"/>
              </a:xfrm>
            </p:grpSpPr>
            <p:sp>
              <p:nvSpPr>
                <p:cNvPr id="826" name="Forma libre 68">
                  <a:extLst>
                    <a:ext uri="{C183D7F6-B498-43B3-948B-1728B52AA6E4}">
                      <adec:decorative xmlns:adec="http://schemas.microsoft.com/office/drawing/2017/decorative" val="1"/>
                    </a:ext>
                  </a:extLst>
                </p:cNvPr>
                <p:cNvSpPr/>
                <p:nvPr/>
              </p:nvSpPr>
              <p:spPr>
                <a:xfrm rot="13500000">
                  <a:off x="2728440" y="44604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27" name="Forma libre 69">
                  <a:extLst>
                    <a:ext uri="{C183D7F6-B498-43B3-948B-1728B52AA6E4}">
                      <adec:decorative xmlns:adec="http://schemas.microsoft.com/office/drawing/2017/decorative" val="1"/>
                    </a:ext>
                  </a:extLst>
                </p:cNvPr>
                <p:cNvSpPr/>
                <p:nvPr/>
              </p:nvSpPr>
              <p:spPr>
                <a:xfrm rot="13500000">
                  <a:off x="2617560" y="33372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28" name="Línea 70">
                  <a:extLst>
                    <a:ext uri="{C183D7F6-B498-43B3-948B-1728B52AA6E4}">
                      <adec:decorative xmlns:adec="http://schemas.microsoft.com/office/drawing/2017/decorative" val="1"/>
                    </a:ext>
                  </a:extLst>
                </p:cNvPr>
                <p:cNvSpPr/>
                <p:nvPr/>
              </p:nvSpPr>
              <p:spPr>
                <a:xfrm flipH="1">
                  <a:off x="2500560" y="23184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829" name="Grupo 51">
                <a:extLst>
                  <a:ext uri="{C183D7F6-B498-43B3-948B-1728B52AA6E4}">
                    <adec:decorative xmlns:adec="http://schemas.microsoft.com/office/drawing/2017/decorative" val="1"/>
                  </a:ext>
                </a:extLst>
              </p:cNvPr>
              <p:cNvGrpSpPr/>
              <p:nvPr/>
            </p:nvGrpSpPr>
            <p:grpSpPr>
              <a:xfrm>
                <a:off x="2846160" y="231840"/>
                <a:ext cx="874800" cy="876240"/>
                <a:chOff x="2846160" y="231840"/>
                <a:chExt cx="874800" cy="876240"/>
              </a:xfrm>
            </p:grpSpPr>
            <p:sp>
              <p:nvSpPr>
                <p:cNvPr id="830" name="Forma libre 68">
                  <a:extLst>
                    <a:ext uri="{C183D7F6-B498-43B3-948B-1728B52AA6E4}">
                      <adec:decorative xmlns:adec="http://schemas.microsoft.com/office/drawing/2017/decorative" val="1"/>
                    </a:ext>
                  </a:extLst>
                </p:cNvPr>
                <p:cNvSpPr/>
                <p:nvPr/>
              </p:nvSpPr>
              <p:spPr>
                <a:xfrm flipV="1" rot="18900000">
                  <a:off x="3222360" y="44532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31" name="Forma libre 69">
                  <a:extLst>
                    <a:ext uri="{C183D7F6-B498-43B3-948B-1728B52AA6E4}">
                      <adec:decorative xmlns:adec="http://schemas.microsoft.com/office/drawing/2017/decorative" val="1"/>
                    </a:ext>
                  </a:extLst>
                </p:cNvPr>
                <p:cNvSpPr/>
                <p:nvPr/>
              </p:nvSpPr>
              <p:spPr>
                <a:xfrm flipV="1" rot="18900000">
                  <a:off x="3335760" y="33192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32" name="Línea 70">
                  <a:extLst>
                    <a:ext uri="{C183D7F6-B498-43B3-948B-1728B52AA6E4}">
                      <adec:decorative xmlns:adec="http://schemas.microsoft.com/office/drawing/2017/decorative" val="1"/>
                    </a:ext>
                  </a:extLst>
                </p:cNvPr>
                <p:cNvSpPr/>
                <p:nvPr/>
              </p:nvSpPr>
              <p:spPr>
                <a:xfrm>
                  <a:off x="2846160" y="231840"/>
                  <a:ext cx="76392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sp>
        <p:nvSpPr>
          <p:cNvPr id="833" name="PlaceHolder 1"/>
          <p:cNvSpPr>
            <a:spLocks noGrp="1"/>
          </p:cNvSpPr>
          <p:nvPr>
            <p:ph type="body"/>
          </p:nvPr>
        </p:nvSpPr>
        <p:spPr>
          <a:xfrm>
            <a:off x="6330600" y="224640"/>
            <a:ext cx="5643360" cy="640440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grpSp>
        <p:nvGrpSpPr>
          <p:cNvPr id="834" name="Grupo 3">
            <a:extLst>
              <a:ext uri="{C183D7F6-B498-43B3-948B-1728B52AA6E4}">
                <adec:decorative xmlns:adec="http://schemas.microsoft.com/office/drawing/2017/decorative" val="1"/>
              </a:ext>
            </a:extLst>
          </p:cNvPr>
          <p:cNvGrpSpPr/>
          <p:nvPr/>
        </p:nvGrpSpPr>
        <p:grpSpPr>
          <a:xfrm>
            <a:off x="1940040" y="5634000"/>
            <a:ext cx="2215800" cy="1177560"/>
            <a:chOff x="1940040" y="5634000"/>
            <a:chExt cx="2215800" cy="1177560"/>
          </a:xfrm>
        </p:grpSpPr>
        <p:sp>
          <p:nvSpPr>
            <p:cNvPr id="835" name="Rectángulo 4">
              <a:extLst>
                <a:ext uri="{C183D7F6-B498-43B3-948B-1728B52AA6E4}">
                  <adec:decorative xmlns:adec="http://schemas.microsoft.com/office/drawing/2017/decorative" val="1"/>
                </a:ext>
              </a:extLst>
            </p:cNvPr>
            <p:cNvSpPr/>
            <p:nvPr/>
          </p:nvSpPr>
          <p:spPr>
            <a:xfrm>
              <a:off x="1940040" y="5634000"/>
              <a:ext cx="2215800" cy="1177560"/>
            </a:xfrm>
            <a:prstGeom prst="rect">
              <a:avLst/>
            </a:prstGeom>
            <a:noFill/>
            <a:ln w="12600">
              <a:noFill/>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nvGrpSpPr>
            <p:cNvPr id="836" name="Grupo 5">
              <a:extLst>
                <a:ext uri="{C183D7F6-B498-43B3-948B-1728B52AA6E4}">
                  <adec:decorative xmlns:adec="http://schemas.microsoft.com/office/drawing/2017/decorative" val="1"/>
                </a:ext>
              </a:extLst>
            </p:cNvPr>
            <p:cNvGrpSpPr/>
            <p:nvPr/>
          </p:nvGrpSpPr>
          <p:grpSpPr>
            <a:xfrm>
              <a:off x="2375280" y="5752800"/>
              <a:ext cx="1330920" cy="876240"/>
              <a:chOff x="2375280" y="5752800"/>
              <a:chExt cx="1330920" cy="876240"/>
            </a:xfrm>
          </p:grpSpPr>
          <p:grpSp>
            <p:nvGrpSpPr>
              <p:cNvPr id="837" name="Grupo 6">
                <a:extLst>
                  <a:ext uri="{C183D7F6-B498-43B3-948B-1728B52AA6E4}">
                    <adec:decorative xmlns:adec="http://schemas.microsoft.com/office/drawing/2017/decorative" val="1"/>
                  </a:ext>
                </a:extLst>
              </p:cNvPr>
              <p:cNvGrpSpPr/>
              <p:nvPr/>
            </p:nvGrpSpPr>
            <p:grpSpPr>
              <a:xfrm>
                <a:off x="2831760" y="5752800"/>
                <a:ext cx="874440" cy="876240"/>
                <a:chOff x="2831760" y="5752800"/>
                <a:chExt cx="874440" cy="876240"/>
              </a:xfrm>
            </p:grpSpPr>
            <p:sp>
              <p:nvSpPr>
                <p:cNvPr id="838" name="Forma libre 68">
                  <a:extLst>
                    <a:ext uri="{C183D7F6-B498-43B3-948B-1728B52AA6E4}">
                      <adec:decorative xmlns:adec="http://schemas.microsoft.com/office/drawing/2017/decorative" val="1"/>
                    </a:ext>
                  </a:extLst>
                </p:cNvPr>
                <p:cNvSpPr/>
                <p:nvPr/>
              </p:nvSpPr>
              <p:spPr>
                <a:xfrm rot="2700000">
                  <a:off x="3207960" y="570492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39" name="Forma libre 69">
                  <a:extLst>
                    <a:ext uri="{C183D7F6-B498-43B3-948B-1728B52AA6E4}">
                      <adec:decorative xmlns:adec="http://schemas.microsoft.com/office/drawing/2017/decorative" val="1"/>
                    </a:ext>
                  </a:extLst>
                </p:cNvPr>
                <p:cNvSpPr/>
                <p:nvPr/>
              </p:nvSpPr>
              <p:spPr>
                <a:xfrm rot="2700000">
                  <a:off x="3321000" y="581688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40" name="Línea 70">
                  <a:extLst>
                    <a:ext uri="{C183D7F6-B498-43B3-948B-1728B52AA6E4}">
                      <adec:decorative xmlns:adec="http://schemas.microsoft.com/office/drawing/2017/decorative" val="1"/>
                    </a:ext>
                  </a:extLst>
                </p:cNvPr>
                <p:cNvSpPr/>
                <p:nvPr/>
              </p:nvSpPr>
              <p:spPr>
                <a:xfrm flipV="1">
                  <a:off x="2831760" y="586548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841" name="Grupo 7">
                <a:extLst>
                  <a:ext uri="{C183D7F6-B498-43B3-948B-1728B52AA6E4}">
                    <adec:decorative xmlns:adec="http://schemas.microsoft.com/office/drawing/2017/decorative" val="1"/>
                  </a:ext>
                </a:extLst>
              </p:cNvPr>
              <p:cNvGrpSpPr/>
              <p:nvPr/>
            </p:nvGrpSpPr>
            <p:grpSpPr>
              <a:xfrm>
                <a:off x="2375280" y="5753160"/>
                <a:ext cx="874080" cy="875880"/>
                <a:chOff x="2375280" y="5753160"/>
                <a:chExt cx="874080" cy="875880"/>
              </a:xfrm>
            </p:grpSpPr>
            <p:sp>
              <p:nvSpPr>
                <p:cNvPr id="842" name="Forma libre 68">
                  <a:extLst>
                    <a:ext uri="{C183D7F6-B498-43B3-948B-1728B52AA6E4}">
                      <adec:decorative xmlns:adec="http://schemas.microsoft.com/office/drawing/2017/decorative" val="1"/>
                    </a:ext>
                  </a:extLst>
                </p:cNvPr>
                <p:cNvSpPr/>
                <p:nvPr/>
              </p:nvSpPr>
              <p:spPr>
                <a:xfrm flipV="1" rot="8100000">
                  <a:off x="2713680" y="570528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43" name="Forma libre 69">
                  <a:extLst>
                    <a:ext uri="{C183D7F6-B498-43B3-948B-1728B52AA6E4}">
                      <adec:decorative xmlns:adec="http://schemas.microsoft.com/office/drawing/2017/decorative" val="1"/>
                    </a:ext>
                  </a:extLst>
                </p:cNvPr>
                <p:cNvSpPr/>
                <p:nvPr/>
              </p:nvSpPr>
              <p:spPr>
                <a:xfrm flipV="1" rot="8100000">
                  <a:off x="2603160" y="581580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44" name="Línea 70">
                  <a:extLst>
                    <a:ext uri="{C183D7F6-B498-43B3-948B-1728B52AA6E4}">
                      <adec:decorative xmlns:adec="http://schemas.microsoft.com/office/drawing/2017/decorative" val="1"/>
                    </a:ext>
                  </a:extLst>
                </p:cNvPr>
                <p:cNvSpPr/>
                <p:nvPr/>
              </p:nvSpPr>
              <p:spPr>
                <a:xfrm flipH="1" flipV="1">
                  <a:off x="2485800" y="586548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sp>
        <p:nvSpPr>
          <p:cNvPr id="845" name="PlaceHolder 2"/>
          <p:cNvSpPr>
            <a:spLocks noGrp="1"/>
          </p:cNvSpPr>
          <p:nvPr>
            <p:ph type="title"/>
          </p:nvPr>
        </p:nvSpPr>
        <p:spPr>
          <a:xfrm>
            <a:off x="466200" y="996840"/>
            <a:ext cx="5157000" cy="2971440"/>
          </a:xfrm>
          <a:prstGeom prst="rect">
            <a:avLst/>
          </a:prstGeom>
          <a:noFill/>
          <a:ln w="0">
            <a:noFill/>
          </a:ln>
        </p:spPr>
        <p:txBody>
          <a:bodyPr lIns="91440" rIns="91440" tIns="45720" bIns="45720" anchor="b">
            <a:normAutofit/>
          </a:bodyPr>
          <a:p>
            <a:pPr indent="0" algn="ctr"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4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846" name="PlaceHolder 1"/>
          <p:cNvSpPr>
            <a:spLocks noGrp="1"/>
          </p:cNvSpPr>
          <p:nvPr>
            <p:ph type="dt" idx="118"/>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847" name="PlaceHolder 2"/>
          <p:cNvSpPr>
            <a:spLocks noGrp="1"/>
          </p:cNvSpPr>
          <p:nvPr>
            <p:ph type="ftr" idx="119"/>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848" name="PlaceHolder 3"/>
          <p:cNvSpPr>
            <a:spLocks noGrp="1"/>
          </p:cNvSpPr>
          <p:nvPr>
            <p:ph type="sldNum" idx="120"/>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grpSp>
        <p:nvGrpSpPr>
          <p:cNvPr id="849" name="Grupo 3">
            <a:extLst>
              <a:ext uri="{C183D7F6-B498-43B3-948B-1728B52AA6E4}">
                <adec:decorative xmlns:adec="http://schemas.microsoft.com/office/drawing/2017/decorative" val="1"/>
              </a:ext>
            </a:extLst>
          </p:cNvPr>
          <p:cNvGrpSpPr/>
          <p:nvPr/>
        </p:nvGrpSpPr>
        <p:grpSpPr>
          <a:xfrm>
            <a:off x="9740520" y="-59040"/>
            <a:ext cx="2535120" cy="3224160"/>
            <a:chOff x="9740520" y="-59040"/>
            <a:chExt cx="2535120" cy="3224160"/>
          </a:xfrm>
        </p:grpSpPr>
        <p:grpSp>
          <p:nvGrpSpPr>
            <p:cNvPr id="850" name="Grupo 4">
              <a:extLst>
                <a:ext uri="{C183D7F6-B498-43B3-948B-1728B52AA6E4}">
                  <adec:decorative xmlns:adec="http://schemas.microsoft.com/office/drawing/2017/decorative" val="1"/>
                </a:ext>
              </a:extLst>
            </p:cNvPr>
            <p:cNvGrpSpPr/>
            <p:nvPr/>
          </p:nvGrpSpPr>
          <p:grpSpPr>
            <a:xfrm>
              <a:off x="9740520" y="-59040"/>
              <a:ext cx="2535120" cy="2528640"/>
              <a:chOff x="9740520" y="-59040"/>
              <a:chExt cx="2535120" cy="2528640"/>
            </a:xfrm>
          </p:grpSpPr>
          <p:grpSp>
            <p:nvGrpSpPr>
              <p:cNvPr id="851" name="Grupo 14">
                <a:extLst>
                  <a:ext uri="{C183D7F6-B498-43B3-948B-1728B52AA6E4}">
                    <adec:decorative xmlns:adec="http://schemas.microsoft.com/office/drawing/2017/decorative" val="1"/>
                  </a:ext>
                </a:extLst>
              </p:cNvPr>
              <p:cNvGrpSpPr/>
              <p:nvPr/>
            </p:nvGrpSpPr>
            <p:grpSpPr>
              <a:xfrm>
                <a:off x="10016640" y="533880"/>
                <a:ext cx="1663200" cy="1661760"/>
                <a:chOff x="10016640" y="533880"/>
                <a:chExt cx="1663200" cy="1661760"/>
              </a:xfrm>
            </p:grpSpPr>
            <p:cxnSp>
              <p:nvCxnSpPr>
                <p:cNvPr id="852" name="Conector recto 18">
                  <a:extLst>
                    <a:ext uri="{C183D7F6-B498-43B3-948B-1728B52AA6E4}">
                      <adec:decorative xmlns:adec="http://schemas.microsoft.com/office/drawing/2017/decorative" val="1"/>
                    </a:ext>
                  </a:extLst>
                </p:cNvPr>
                <p:cNvCxnSpPr/>
                <p:nvPr/>
              </p:nvCxnSpPr>
              <p:spPr>
                <a:xfrm flipH="1">
                  <a:off x="10080720" y="570960"/>
                  <a:ext cx="1562040" cy="1562040"/>
                </a:xfrm>
                <a:prstGeom prst="straightConnector1">
                  <a:avLst/>
                </a:prstGeom>
                <a:ln w="12600">
                  <a:solidFill>
                    <a:srgbClr val="ffffff"/>
                  </a:solidFill>
                  <a:miter/>
                </a:ln>
              </p:spPr>
            </p:cxnSp>
            <p:cxnSp>
              <p:nvCxnSpPr>
                <p:cNvPr id="853" name="Conector recto 19">
                  <a:extLst>
                    <a:ext uri="{C183D7F6-B498-43B3-948B-1728B52AA6E4}">
                      <adec:decorative xmlns:adec="http://schemas.microsoft.com/office/drawing/2017/decorative" val="1"/>
                    </a:ext>
                  </a:extLst>
                </p:cNvPr>
                <p:cNvCxnSpPr/>
                <p:nvPr/>
              </p:nvCxnSpPr>
              <p:spPr>
                <a:xfrm>
                  <a:off x="10016640" y="950760"/>
                  <a:ext cx="1245240" cy="1245240"/>
                </a:xfrm>
                <a:prstGeom prst="straightConnector1">
                  <a:avLst/>
                </a:prstGeom>
                <a:ln w="12600">
                  <a:solidFill>
                    <a:srgbClr val="ffffff"/>
                  </a:solidFill>
                  <a:miter/>
                </a:ln>
              </p:spPr>
            </p:cxnSp>
            <p:sp>
              <p:nvSpPr>
                <p:cNvPr id="854" name="Rectángulo 30">
                  <a:extLst>
                    <a:ext uri="{C183D7F6-B498-43B3-948B-1728B52AA6E4}">
                      <adec:decorative xmlns:adec="http://schemas.microsoft.com/office/drawing/2017/decorative" val="1"/>
                    </a:ext>
                  </a:extLst>
                </p:cNvPr>
                <p:cNvSpPr/>
                <p:nvPr/>
              </p:nvSpPr>
              <p:spPr>
                <a:xfrm rot="16200000">
                  <a:off x="10639800" y="58644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855" name="Rectángulo 30">
                  <a:extLst>
                    <a:ext uri="{C183D7F6-B498-43B3-948B-1728B52AA6E4}">
                      <adec:decorative xmlns:adec="http://schemas.microsoft.com/office/drawing/2017/decorative" val="1"/>
                    </a:ext>
                  </a:extLst>
                </p:cNvPr>
                <p:cNvSpPr/>
                <p:nvPr/>
              </p:nvSpPr>
              <p:spPr>
                <a:xfrm rot="16200000">
                  <a:off x="11073960" y="53388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856" name="Grupo 15">
                <a:extLst>
                  <a:ext uri="{C183D7F6-B498-43B3-948B-1728B52AA6E4}">
                    <adec:decorative xmlns:adec="http://schemas.microsoft.com/office/drawing/2017/decorative" val="1"/>
                  </a:ext>
                </a:extLst>
              </p:cNvPr>
              <p:cNvGrpSpPr/>
              <p:nvPr/>
            </p:nvGrpSpPr>
            <p:grpSpPr>
              <a:xfrm>
                <a:off x="9740520" y="-59040"/>
                <a:ext cx="2535120" cy="2528640"/>
                <a:chOff x="9740520" y="-59040"/>
                <a:chExt cx="2535120" cy="2528640"/>
              </a:xfrm>
            </p:grpSpPr>
            <p:sp>
              <p:nvSpPr>
                <p:cNvPr id="857" name="Forma libre: Forma 57">
                  <a:extLst>
                    <a:ext uri="{C183D7F6-B498-43B3-948B-1728B52AA6E4}">
                      <adec:decorative xmlns:adec="http://schemas.microsoft.com/office/drawing/2017/decorative" val="1"/>
                    </a:ext>
                  </a:extLst>
                </p:cNvPr>
                <p:cNvSpPr/>
                <p:nvPr/>
              </p:nvSpPr>
              <p:spPr>
                <a:xfrm rot="2700000">
                  <a:off x="10244160" y="-612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58" name="Forma libre: Forma 58">
                  <a:extLst>
                    <a:ext uri="{C183D7F6-B498-43B3-948B-1728B52AA6E4}">
                      <adec:decorative xmlns:adec="http://schemas.microsoft.com/office/drawing/2017/decorative" val="1"/>
                    </a:ext>
                  </a:extLst>
                </p:cNvPr>
                <p:cNvSpPr/>
                <p:nvPr/>
              </p:nvSpPr>
              <p:spPr>
                <a:xfrm rot="2700000">
                  <a:off x="10878840" y="62172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859" name="Grupo 5">
              <a:extLst>
                <a:ext uri="{C183D7F6-B498-43B3-948B-1728B52AA6E4}">
                  <adec:decorative xmlns:adec="http://schemas.microsoft.com/office/drawing/2017/decorative" val="1"/>
                </a:ext>
              </a:extLst>
            </p:cNvPr>
            <p:cNvGrpSpPr/>
            <p:nvPr/>
          </p:nvGrpSpPr>
          <p:grpSpPr>
            <a:xfrm>
              <a:off x="9814680" y="2531880"/>
              <a:ext cx="1862280" cy="633240"/>
              <a:chOff x="9814680" y="2531880"/>
              <a:chExt cx="1862280" cy="633240"/>
            </a:xfrm>
          </p:grpSpPr>
          <p:grpSp>
            <p:nvGrpSpPr>
              <p:cNvPr id="860" name="Grupo 10">
                <a:extLst>
                  <a:ext uri="{C183D7F6-B498-43B3-948B-1728B52AA6E4}">
                    <adec:decorative xmlns:adec="http://schemas.microsoft.com/office/drawing/2017/decorative" val="1"/>
                  </a:ext>
                </a:extLst>
              </p:cNvPr>
              <p:cNvGrpSpPr/>
              <p:nvPr/>
            </p:nvGrpSpPr>
            <p:grpSpPr>
              <a:xfrm>
                <a:off x="10258200" y="2531880"/>
                <a:ext cx="1418760" cy="633240"/>
                <a:chOff x="10258200" y="2531880"/>
                <a:chExt cx="1418760" cy="633240"/>
              </a:xfrm>
            </p:grpSpPr>
            <p:sp>
              <p:nvSpPr>
                <p:cNvPr id="861" name="Forma libre 68">
                  <a:extLst>
                    <a:ext uri="{C183D7F6-B498-43B3-948B-1728B52AA6E4}">
                      <adec:decorative xmlns:adec="http://schemas.microsoft.com/office/drawing/2017/decorative" val="1"/>
                    </a:ext>
                  </a:extLst>
                </p:cNvPr>
                <p:cNvSpPr/>
                <p:nvPr/>
              </p:nvSpPr>
              <p:spPr>
                <a:xfrm rot="5400000">
                  <a:off x="10808280" y="198180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62" name="Forma libre 69">
                  <a:extLst>
                    <a:ext uri="{C183D7F6-B498-43B3-948B-1728B52AA6E4}">
                      <adec:decorative xmlns:adec="http://schemas.microsoft.com/office/drawing/2017/decorative" val="1"/>
                    </a:ext>
                  </a:extLst>
                </p:cNvPr>
                <p:cNvSpPr/>
                <p:nvPr/>
              </p:nvSpPr>
              <p:spPr>
                <a:xfrm rot="5400000">
                  <a:off x="10810440" y="229860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863" name="Línea 70">
                <a:extLst>
                  <a:ext uri="{C183D7F6-B498-43B3-948B-1728B52AA6E4}">
                    <adec:decorative xmlns:adec="http://schemas.microsoft.com/office/drawing/2017/decorative" val="1"/>
                  </a:ext>
                </a:extLst>
              </p:cNvPr>
              <p:cNvSpPr/>
              <p:nvPr/>
            </p:nvSpPr>
            <p:spPr>
              <a:xfrm>
                <a:off x="9814680" y="2850840"/>
                <a:ext cx="186228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nvGrpSpPr>
          <p:cNvPr id="864" name="Grupo 22">
            <a:extLst>
              <a:ext uri="{C183D7F6-B498-43B3-948B-1728B52AA6E4}">
                <adec:decorative xmlns:adec="http://schemas.microsoft.com/office/drawing/2017/decorative" val="1"/>
              </a:ext>
            </a:extLst>
          </p:cNvPr>
          <p:cNvGrpSpPr/>
          <p:nvPr/>
        </p:nvGrpSpPr>
        <p:grpSpPr>
          <a:xfrm>
            <a:off x="9723960" y="3720960"/>
            <a:ext cx="2535120" cy="3223800"/>
            <a:chOff x="9723960" y="3720960"/>
            <a:chExt cx="2535120" cy="3223800"/>
          </a:xfrm>
        </p:grpSpPr>
        <p:grpSp>
          <p:nvGrpSpPr>
            <p:cNvPr id="865" name="Grupo 23">
              <a:extLst>
                <a:ext uri="{C183D7F6-B498-43B3-948B-1728B52AA6E4}">
                  <adec:decorative xmlns:adec="http://schemas.microsoft.com/office/drawing/2017/decorative" val="1"/>
                </a:ext>
              </a:extLst>
            </p:cNvPr>
            <p:cNvGrpSpPr/>
            <p:nvPr/>
          </p:nvGrpSpPr>
          <p:grpSpPr>
            <a:xfrm>
              <a:off x="9723960" y="4415400"/>
              <a:ext cx="2535120" cy="2529360"/>
              <a:chOff x="9723960" y="4415400"/>
              <a:chExt cx="2535120" cy="2529360"/>
            </a:xfrm>
          </p:grpSpPr>
          <p:grpSp>
            <p:nvGrpSpPr>
              <p:cNvPr id="866" name="Grupo 29">
                <a:extLst>
                  <a:ext uri="{C183D7F6-B498-43B3-948B-1728B52AA6E4}">
                    <adec:decorative xmlns:adec="http://schemas.microsoft.com/office/drawing/2017/decorative" val="1"/>
                  </a:ext>
                </a:extLst>
              </p:cNvPr>
              <p:cNvGrpSpPr/>
              <p:nvPr/>
            </p:nvGrpSpPr>
            <p:grpSpPr>
              <a:xfrm>
                <a:off x="9999720" y="4690440"/>
                <a:ext cx="1663560" cy="1661760"/>
                <a:chOff x="9999720" y="4690440"/>
                <a:chExt cx="1663560" cy="1661760"/>
              </a:xfrm>
            </p:grpSpPr>
            <p:cxnSp>
              <p:nvCxnSpPr>
                <p:cNvPr id="867" name="Conector recto 33">
                  <a:extLst>
                    <a:ext uri="{C183D7F6-B498-43B3-948B-1728B52AA6E4}">
                      <adec:decorative xmlns:adec="http://schemas.microsoft.com/office/drawing/2017/decorative" val="1"/>
                    </a:ext>
                  </a:extLst>
                </p:cNvPr>
                <p:cNvCxnSpPr/>
                <p:nvPr/>
              </p:nvCxnSpPr>
              <p:spPr>
                <a:xfrm flipH="1" flipV="1">
                  <a:off x="10064160" y="4753440"/>
                  <a:ext cx="1562040" cy="1562040"/>
                </a:xfrm>
                <a:prstGeom prst="straightConnector1">
                  <a:avLst/>
                </a:prstGeom>
                <a:ln w="12600">
                  <a:solidFill>
                    <a:srgbClr val="ffffff"/>
                  </a:solidFill>
                  <a:miter/>
                </a:ln>
              </p:spPr>
            </p:cxnSp>
            <p:cxnSp>
              <p:nvCxnSpPr>
                <p:cNvPr id="868" name="Conector recto 34">
                  <a:extLst>
                    <a:ext uri="{C183D7F6-B498-43B3-948B-1728B52AA6E4}">
                      <adec:decorative xmlns:adec="http://schemas.microsoft.com/office/drawing/2017/decorative" val="1"/>
                    </a:ext>
                  </a:extLst>
                </p:cNvPr>
                <p:cNvCxnSpPr/>
                <p:nvPr/>
              </p:nvCxnSpPr>
              <p:spPr>
                <a:xfrm flipV="1">
                  <a:off x="9999720" y="4690440"/>
                  <a:ext cx="1245600" cy="1245600"/>
                </a:xfrm>
                <a:prstGeom prst="straightConnector1">
                  <a:avLst/>
                </a:prstGeom>
                <a:ln w="12600">
                  <a:solidFill>
                    <a:srgbClr val="ffffff"/>
                  </a:solidFill>
                  <a:miter/>
                </a:ln>
              </p:spPr>
            </p:cxnSp>
            <p:sp>
              <p:nvSpPr>
                <p:cNvPr id="869" name="Rectángulo 30">
                  <a:extLst>
                    <a:ext uri="{C183D7F6-B498-43B3-948B-1728B52AA6E4}">
                      <adec:decorative xmlns:adec="http://schemas.microsoft.com/office/drawing/2017/decorative" val="1"/>
                    </a:ext>
                  </a:extLst>
                </p:cNvPr>
                <p:cNvSpPr/>
                <p:nvPr/>
              </p:nvSpPr>
              <p:spPr>
                <a:xfrm flipV="1" rot="5400000">
                  <a:off x="10623240" y="5311440"/>
                  <a:ext cx="987480" cy="987480"/>
                </a:xfrm>
                <a:custGeom>
                  <a:avLst/>
                  <a:gdLst>
                    <a:gd name="textAreaLeft" fmla="*/ 0 w 987480"/>
                    <a:gd name="textAreaRight" fmla="*/ 987840 w 987480"/>
                    <a:gd name="textAreaTop" fmla="*/ -360 h 987480"/>
                    <a:gd name="textAreaBottom" fmla="*/ 98748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870" name="Rectángulo 30">
                  <a:extLst>
                    <a:ext uri="{C183D7F6-B498-43B3-948B-1728B52AA6E4}">
                      <adec:decorative xmlns:adec="http://schemas.microsoft.com/office/drawing/2017/decorative" val="1"/>
                    </a:ext>
                  </a:extLst>
                </p:cNvPr>
                <p:cNvSpPr/>
                <p:nvPr/>
              </p:nvSpPr>
              <p:spPr>
                <a:xfrm flipV="1" rot="5400000">
                  <a:off x="11057400" y="5745960"/>
                  <a:ext cx="605880" cy="605880"/>
                </a:xfrm>
                <a:custGeom>
                  <a:avLst/>
                  <a:gdLst>
                    <a:gd name="textAreaLeft" fmla="*/ 0 w 605880"/>
                    <a:gd name="textAreaRight" fmla="*/ 606240 w 605880"/>
                    <a:gd name="textAreaTop" fmla="*/ -360 h 605880"/>
                    <a:gd name="textAreaBottom" fmla="*/ 60588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871" name="Grupo 30">
                <a:extLst>
                  <a:ext uri="{C183D7F6-B498-43B3-948B-1728B52AA6E4}">
                    <adec:decorative xmlns:adec="http://schemas.microsoft.com/office/drawing/2017/decorative" val="1"/>
                  </a:ext>
                </a:extLst>
              </p:cNvPr>
              <p:cNvGrpSpPr/>
              <p:nvPr/>
            </p:nvGrpSpPr>
            <p:grpSpPr>
              <a:xfrm>
                <a:off x="9723960" y="4415400"/>
                <a:ext cx="2535120" cy="2529360"/>
                <a:chOff x="9723960" y="4415400"/>
                <a:chExt cx="2535120" cy="2529360"/>
              </a:xfrm>
            </p:grpSpPr>
            <p:sp>
              <p:nvSpPr>
                <p:cNvPr id="872" name="Forma libre: Forma 141">
                  <a:extLst>
                    <a:ext uri="{C183D7F6-B498-43B3-948B-1728B52AA6E4}">
                      <adec:decorative xmlns:adec="http://schemas.microsoft.com/office/drawing/2017/decorative" val="1"/>
                    </a:ext>
                  </a:extLst>
                </p:cNvPr>
                <p:cNvSpPr/>
                <p:nvPr/>
              </p:nvSpPr>
              <p:spPr>
                <a:xfrm flipV="1" rot="18900000">
                  <a:off x="10227600" y="5097240"/>
                  <a:ext cx="892440" cy="1794600"/>
                </a:xfrm>
                <a:custGeom>
                  <a:avLst/>
                  <a:gdLst>
                    <a:gd name="textAreaLeft" fmla="*/ 0 w 892440"/>
                    <a:gd name="textAreaRight" fmla="*/ 892800 w 892440"/>
                    <a:gd name="textAreaTop" fmla="*/ -360 h 1794600"/>
                    <a:gd name="textAreaBottom" fmla="*/ 179460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73" name="Forma libre: Forma 142">
                  <a:extLst>
                    <a:ext uri="{C183D7F6-B498-43B3-948B-1728B52AA6E4}">
                      <adec:decorative xmlns:adec="http://schemas.microsoft.com/office/drawing/2017/decorative" val="1"/>
                    </a:ext>
                  </a:extLst>
                </p:cNvPr>
                <p:cNvSpPr/>
                <p:nvPr/>
              </p:nvSpPr>
              <p:spPr>
                <a:xfrm flipV="1" rot="18900000">
                  <a:off x="10862280" y="4467960"/>
                  <a:ext cx="893160" cy="1794600"/>
                </a:xfrm>
                <a:custGeom>
                  <a:avLst/>
                  <a:gdLst>
                    <a:gd name="textAreaLeft" fmla="*/ 0 w 893160"/>
                    <a:gd name="textAreaRight" fmla="*/ 893520 w 893160"/>
                    <a:gd name="textAreaTop" fmla="*/ -360 h 1794600"/>
                    <a:gd name="textAreaBottom" fmla="*/ 179460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874" name="Grupo 24">
              <a:extLst>
                <a:ext uri="{C183D7F6-B498-43B3-948B-1728B52AA6E4}">
                  <adec:decorative xmlns:adec="http://schemas.microsoft.com/office/drawing/2017/decorative" val="1"/>
                </a:ext>
              </a:extLst>
            </p:cNvPr>
            <p:cNvGrpSpPr/>
            <p:nvPr/>
          </p:nvGrpSpPr>
          <p:grpSpPr>
            <a:xfrm>
              <a:off x="9798120" y="3720960"/>
              <a:ext cx="1862280" cy="632160"/>
              <a:chOff x="9798120" y="3720960"/>
              <a:chExt cx="1862280" cy="632160"/>
            </a:xfrm>
          </p:grpSpPr>
          <p:grpSp>
            <p:nvGrpSpPr>
              <p:cNvPr id="875" name="Grupo 25">
                <a:extLst>
                  <a:ext uri="{C183D7F6-B498-43B3-948B-1728B52AA6E4}">
                    <adec:decorative xmlns:adec="http://schemas.microsoft.com/office/drawing/2017/decorative" val="1"/>
                  </a:ext>
                </a:extLst>
              </p:cNvPr>
              <p:cNvGrpSpPr/>
              <p:nvPr/>
            </p:nvGrpSpPr>
            <p:grpSpPr>
              <a:xfrm>
                <a:off x="10241640" y="3720960"/>
                <a:ext cx="1418760" cy="632160"/>
                <a:chOff x="10241640" y="3720960"/>
                <a:chExt cx="1418760" cy="632160"/>
              </a:xfrm>
            </p:grpSpPr>
            <p:sp>
              <p:nvSpPr>
                <p:cNvPr id="876" name="Forma libre 68">
                  <a:extLst>
                    <a:ext uri="{C183D7F6-B498-43B3-948B-1728B52AA6E4}">
                      <adec:decorative xmlns:adec="http://schemas.microsoft.com/office/drawing/2017/decorative" val="1"/>
                    </a:ext>
                  </a:extLst>
                </p:cNvPr>
                <p:cNvSpPr/>
                <p:nvPr/>
              </p:nvSpPr>
              <p:spPr>
                <a:xfrm flipV="1" rot="16200000">
                  <a:off x="10791720" y="348408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77" name="Forma libre 69">
                  <a:extLst>
                    <a:ext uri="{C183D7F6-B498-43B3-948B-1728B52AA6E4}">
                      <adec:decorative xmlns:adec="http://schemas.microsoft.com/office/drawing/2017/decorative" val="1"/>
                    </a:ext>
                  </a:extLst>
                </p:cNvPr>
                <p:cNvSpPr/>
                <p:nvPr/>
              </p:nvSpPr>
              <p:spPr>
                <a:xfrm flipV="1" rot="16200000">
                  <a:off x="10793880" y="3168360"/>
                  <a:ext cx="313920" cy="1418760"/>
                </a:xfrm>
                <a:custGeom>
                  <a:avLst/>
                  <a:gdLst>
                    <a:gd name="textAreaLeft" fmla="*/ 0 w 313920"/>
                    <a:gd name="textAreaRight" fmla="*/ 314280 w 313920"/>
                    <a:gd name="textAreaTop" fmla="*/ -360 h 1418760"/>
                    <a:gd name="textAreaBottom" fmla="*/ 141876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878" name="Línea 70">
                <a:extLst>
                  <a:ext uri="{C183D7F6-B498-43B3-948B-1728B52AA6E4}">
                    <adec:decorative xmlns:adec="http://schemas.microsoft.com/office/drawing/2017/decorative" val="1"/>
                  </a:ext>
                </a:extLst>
              </p:cNvPr>
              <p:cNvSpPr/>
              <p:nvPr/>
            </p:nvSpPr>
            <p:spPr>
              <a:xfrm>
                <a:off x="9798120" y="4035240"/>
                <a:ext cx="186192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cxnSp>
        <p:nvCxnSpPr>
          <p:cNvPr id="879" name="Conector recto 37">
            <a:extLst>
              <a:ext uri="{C183D7F6-B498-43B3-948B-1728B52AA6E4}">
                <adec:decorative xmlns:adec="http://schemas.microsoft.com/office/drawing/2017/decorative" val="1"/>
              </a:ext>
            </a:extLst>
          </p:cNvPr>
          <p:cNvCxnSpPr/>
          <p:nvPr/>
        </p:nvCxnSpPr>
        <p:spPr>
          <a:xfrm>
            <a:off x="731520" y="1930680"/>
            <a:ext cx="540360" cy="360"/>
          </a:xfrm>
          <a:prstGeom prst="straightConnector1">
            <a:avLst/>
          </a:prstGeom>
          <a:ln w="12600">
            <a:solidFill>
              <a:srgbClr val="ffffff"/>
            </a:solidFill>
            <a:miter/>
          </a:ln>
        </p:spPr>
      </p:cxnSp>
      <p:sp>
        <p:nvSpPr>
          <p:cNvPr id="880" name="PlaceHolder 4"/>
          <p:cNvSpPr>
            <a:spLocks noGrp="1"/>
          </p:cNvSpPr>
          <p:nvPr>
            <p:ph type="body"/>
          </p:nvPr>
        </p:nvSpPr>
        <p:spPr>
          <a:xfrm>
            <a:off x="612720" y="2103120"/>
            <a:ext cx="8649720" cy="4233240"/>
          </a:xfrm>
          <a:prstGeom prst="rect">
            <a:avLst/>
          </a:prstGeom>
          <a:noFill/>
          <a:ln w="0">
            <a:noFill/>
          </a:ln>
        </p:spPr>
        <p:txBody>
          <a:bodyPr lIns="91440" rIns="91440" tIns="45720" bIns="45720" anchor="t">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881" name="PlaceHolder 5"/>
          <p:cNvSpPr>
            <a:spLocks noGrp="1"/>
          </p:cNvSpPr>
          <p:nvPr>
            <p:ph type="title"/>
          </p:nvPr>
        </p:nvSpPr>
        <p:spPr>
          <a:xfrm>
            <a:off x="612720" y="548640"/>
            <a:ext cx="8649720" cy="11336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121" name="PlaceHolder 1"/>
          <p:cNvSpPr>
            <a:spLocks noGrp="1"/>
          </p:cNvSpPr>
          <p:nvPr>
            <p:ph type="dt" idx="10"/>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22" name="PlaceHolder 2"/>
          <p:cNvSpPr>
            <a:spLocks noGrp="1"/>
          </p:cNvSpPr>
          <p:nvPr>
            <p:ph type="ftr" idx="11"/>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23" name="PlaceHolder 3"/>
          <p:cNvSpPr>
            <a:spLocks noGrp="1"/>
          </p:cNvSpPr>
          <p:nvPr>
            <p:ph type="sldNum" idx="12"/>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124" name="Conector recto 2"/>
          <p:cNvCxnSpPr/>
          <p:nvPr/>
        </p:nvCxnSpPr>
        <p:spPr>
          <a:xfrm>
            <a:off x="5180400" y="540000"/>
            <a:ext cx="360" cy="5778360"/>
          </a:xfrm>
          <a:prstGeom prst="straightConnector1">
            <a:avLst/>
          </a:prstGeom>
          <a:ln w="12600">
            <a:solidFill>
              <a:schemeClr val="lt1">
                <a:alpha val="40000"/>
              </a:schemeClr>
            </a:solidFill>
            <a:miter/>
          </a:ln>
        </p:spPr>
      </p:cxnSp>
      <p:sp>
        <p:nvSpPr>
          <p:cNvPr id="125" name="PlaceHolder 4"/>
          <p:cNvSpPr>
            <a:spLocks noGrp="1"/>
          </p:cNvSpPr>
          <p:nvPr>
            <p:ph type="body"/>
          </p:nvPr>
        </p:nvSpPr>
        <p:spPr>
          <a:xfrm>
            <a:off x="5519880" y="1650960"/>
            <a:ext cx="4955760" cy="3555720"/>
          </a:xfrm>
          <a:prstGeom prst="rect">
            <a:avLst/>
          </a:prstGeom>
          <a:noFill/>
          <a:ln w="0">
            <a:noFill/>
          </a:ln>
        </p:spPr>
        <p:txBody>
          <a:bodyPr lIns="91440" rIns="91440" tIns="45720" bIns="45720" anchor="ctr">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26" name="PlaceHolder 5"/>
          <p:cNvSpPr>
            <a:spLocks noGrp="1"/>
          </p:cNvSpPr>
          <p:nvPr>
            <p:ph type="title"/>
          </p:nvPr>
        </p:nvSpPr>
        <p:spPr>
          <a:xfrm>
            <a:off x="1028520" y="1650600"/>
            <a:ext cx="3812760" cy="3556800"/>
          </a:xfrm>
          <a:prstGeom prst="rect">
            <a:avLst/>
          </a:prstGeom>
          <a:noFill/>
          <a:ln w="0">
            <a:noFill/>
          </a:ln>
        </p:spPr>
        <p:txBody>
          <a:bodyPr lIns="91440" rIns="91440" tIns="45720" bIns="45720" anchor="ctr">
            <a:norm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57" r:id="rId2"/>
  </p:sldLayoutIdLst>
</p:sldMaster>
</file>

<file path=ppt/slideMasters/slideMaster5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grpSp>
        <p:nvGrpSpPr>
          <p:cNvPr id="882" name="Grupo 14">
            <a:extLst>
              <a:ext uri="{C183D7F6-B498-43B3-948B-1728B52AA6E4}">
                <adec:decorative xmlns:adec="http://schemas.microsoft.com/office/drawing/2017/decorative" val="1"/>
              </a:ext>
            </a:extLst>
          </p:cNvPr>
          <p:cNvGrpSpPr/>
          <p:nvPr/>
        </p:nvGrpSpPr>
        <p:grpSpPr>
          <a:xfrm>
            <a:off x="8490600" y="363600"/>
            <a:ext cx="3740760" cy="5936040"/>
            <a:chOff x="8490600" y="363600"/>
            <a:chExt cx="3740760" cy="5936040"/>
          </a:xfrm>
        </p:grpSpPr>
        <p:grpSp>
          <p:nvGrpSpPr>
            <p:cNvPr id="883" name="Grupo 15">
              <a:extLst>
                <a:ext uri="{C183D7F6-B498-43B3-948B-1728B52AA6E4}">
                  <adec:decorative xmlns:adec="http://schemas.microsoft.com/office/drawing/2017/decorative" val="1"/>
                </a:ext>
              </a:extLst>
            </p:cNvPr>
            <p:cNvGrpSpPr/>
            <p:nvPr/>
          </p:nvGrpSpPr>
          <p:grpSpPr>
            <a:xfrm>
              <a:off x="8490600" y="363600"/>
              <a:ext cx="3552120" cy="3551040"/>
              <a:chOff x="8490600" y="363600"/>
              <a:chExt cx="3552120" cy="3551040"/>
            </a:xfrm>
          </p:grpSpPr>
          <p:sp>
            <p:nvSpPr>
              <p:cNvPr id="884" name="Forma libre 64">
                <a:extLst>
                  <a:ext uri="{C183D7F6-B498-43B3-948B-1728B52AA6E4}">
                    <adec:decorative xmlns:adec="http://schemas.microsoft.com/office/drawing/2017/decorative" val="1"/>
                  </a:ext>
                </a:extLst>
              </p:cNvPr>
              <p:cNvSpPr/>
              <p:nvPr/>
            </p:nvSpPr>
            <p:spPr>
              <a:xfrm flipV="1" rot="8100000">
                <a:off x="8768160" y="17276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85" name="Forma libre 81">
                <a:extLst>
                  <a:ext uri="{C183D7F6-B498-43B3-948B-1728B52AA6E4}">
                    <adec:decorative xmlns:adec="http://schemas.microsoft.com/office/drawing/2017/decorative" val="1"/>
                  </a:ext>
                </a:extLst>
              </p:cNvPr>
              <p:cNvSpPr/>
              <p:nvPr/>
            </p:nvSpPr>
            <p:spPr>
              <a:xfrm flipV="1" rot="8100000">
                <a:off x="9307080" y="22665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86" name="Forma libre 61">
                <a:extLst>
                  <a:ext uri="{C183D7F6-B498-43B3-948B-1728B52AA6E4}">
                    <adec:decorative xmlns:adec="http://schemas.microsoft.com/office/drawing/2017/decorative" val="1"/>
                  </a:ext>
                </a:extLst>
              </p:cNvPr>
              <p:cNvSpPr/>
              <p:nvPr/>
            </p:nvSpPr>
            <p:spPr>
              <a:xfrm flipV="1" rot="8100000">
                <a:off x="9636840" y="8589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87" name="Forma libre 78">
                <a:extLst>
                  <a:ext uri="{C183D7F6-B498-43B3-948B-1728B52AA6E4}">
                    <adec:decorative xmlns:adec="http://schemas.microsoft.com/office/drawing/2017/decorative" val="1"/>
                  </a:ext>
                </a:extLst>
              </p:cNvPr>
              <p:cNvSpPr/>
              <p:nvPr/>
            </p:nvSpPr>
            <p:spPr>
              <a:xfrm flipV="1" rot="8100000">
                <a:off x="10175760" y="13975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88" name="Forma libre 84">
                <a:extLst>
                  <a:ext uri="{C183D7F6-B498-43B3-948B-1728B52AA6E4}">
                    <adec:decorative xmlns:adec="http://schemas.microsoft.com/office/drawing/2017/decorative" val="1"/>
                  </a:ext>
                </a:extLst>
              </p:cNvPr>
              <p:cNvSpPr/>
              <p:nvPr/>
            </p:nvSpPr>
            <p:spPr>
              <a:xfrm flipV="1" rot="8100000">
                <a:off x="10714680" y="19364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89" name="Forma libre 87">
                <a:extLst>
                  <a:ext uri="{C183D7F6-B498-43B3-948B-1728B52AA6E4}">
                    <adec:decorative xmlns:adec="http://schemas.microsoft.com/office/drawing/2017/decorative" val="1"/>
                  </a:ext>
                </a:extLst>
              </p:cNvPr>
              <p:cNvSpPr/>
              <p:nvPr/>
            </p:nvSpPr>
            <p:spPr>
              <a:xfrm flipV="1" rot="8100000">
                <a:off x="9845640" y="28054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90" name="Forma libre 60">
                <a:extLst>
                  <a:ext uri="{C183D7F6-B498-43B3-948B-1728B52AA6E4}">
                    <adec:decorative xmlns:adec="http://schemas.microsoft.com/office/drawing/2017/decorative" val="1"/>
                  </a:ext>
                </a:extLst>
              </p:cNvPr>
              <p:cNvSpPr/>
              <p:nvPr/>
            </p:nvSpPr>
            <p:spPr>
              <a:xfrm flipV="1" rot="8100000">
                <a:off x="8945280" y="49392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91" name="Forma libre 59">
                <a:extLst>
                  <a:ext uri="{C183D7F6-B498-43B3-948B-1728B52AA6E4}">
                    <adec:decorative xmlns:adec="http://schemas.microsoft.com/office/drawing/2017/decorative" val="1"/>
                  </a:ext>
                </a:extLst>
              </p:cNvPr>
              <p:cNvSpPr/>
              <p:nvPr/>
            </p:nvSpPr>
            <p:spPr>
              <a:xfrm flipV="1" rot="8100000">
                <a:off x="9170640" y="26820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92" name="Forma libre 62">
                <a:extLst>
                  <a:ext uri="{C183D7F6-B498-43B3-948B-1728B52AA6E4}">
                    <adec:decorative xmlns:adec="http://schemas.microsoft.com/office/drawing/2017/decorative" val="1"/>
                  </a:ext>
                </a:extLst>
              </p:cNvPr>
              <p:cNvSpPr/>
              <p:nvPr/>
            </p:nvSpPr>
            <p:spPr>
              <a:xfrm flipV="1" rot="8100000">
                <a:off x="9590040" y="825840"/>
                <a:ext cx="1228320" cy="761760"/>
              </a:xfrm>
              <a:custGeom>
                <a:avLst/>
                <a:gdLst>
                  <a:gd name="textAreaLeft" fmla="*/ 0 w 1228320"/>
                  <a:gd name="textAreaRight" fmla="*/ 1228680 w 1228320"/>
                  <a:gd name="textAreaTop" fmla="*/ 360 h 761760"/>
                  <a:gd name="textAreaBottom" fmla="*/ 76248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93" name="Forma libre 65">
                <a:extLst>
                  <a:ext uri="{C183D7F6-B498-43B3-948B-1728B52AA6E4}">
                    <adec:decorative xmlns:adec="http://schemas.microsoft.com/office/drawing/2017/decorative" val="1"/>
                  </a:ext>
                </a:extLst>
              </p:cNvPr>
              <p:cNvSpPr/>
              <p:nvPr/>
            </p:nvSpPr>
            <p:spPr>
              <a:xfrm flipV="1" rot="8100000">
                <a:off x="8710920" y="16704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94" name="Forma libre 79">
                <a:extLst>
                  <a:ext uri="{C183D7F6-B498-43B3-948B-1728B52AA6E4}">
                    <adec:decorative xmlns:adec="http://schemas.microsoft.com/office/drawing/2017/decorative" val="1"/>
                  </a:ext>
                </a:extLst>
              </p:cNvPr>
              <p:cNvSpPr/>
              <p:nvPr/>
            </p:nvSpPr>
            <p:spPr>
              <a:xfrm flipV="1" rot="8100000">
                <a:off x="10118520" y="13402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95" name="Forma libre 82">
                <a:extLst>
                  <a:ext uri="{C183D7F6-B498-43B3-948B-1728B52AA6E4}">
                    <adec:decorative xmlns:adec="http://schemas.microsoft.com/office/drawing/2017/decorative" val="1"/>
                  </a:ext>
                </a:extLst>
              </p:cNvPr>
              <p:cNvSpPr/>
              <p:nvPr/>
            </p:nvSpPr>
            <p:spPr>
              <a:xfrm flipV="1" rot="8100000">
                <a:off x="9249840" y="22093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96" name="Forma libre 85">
                <a:extLst>
                  <a:ext uri="{C183D7F6-B498-43B3-948B-1728B52AA6E4}">
                    <adec:decorative xmlns:adec="http://schemas.microsoft.com/office/drawing/2017/decorative" val="1"/>
                  </a:ext>
                </a:extLst>
              </p:cNvPr>
              <p:cNvSpPr/>
              <p:nvPr/>
            </p:nvSpPr>
            <p:spPr>
              <a:xfrm flipV="1" rot="8100000">
                <a:off x="10657440" y="18792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897" name="Forma libre 88">
                <a:extLst>
                  <a:ext uri="{C183D7F6-B498-43B3-948B-1728B52AA6E4}">
                    <adec:decorative xmlns:adec="http://schemas.microsoft.com/office/drawing/2017/decorative" val="1"/>
                  </a:ext>
                </a:extLst>
              </p:cNvPr>
              <p:cNvSpPr/>
              <p:nvPr/>
            </p:nvSpPr>
            <p:spPr>
              <a:xfrm flipV="1" rot="8100000">
                <a:off x="9788400" y="27482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898" name="Grupo 48">
                <a:extLst>
                  <a:ext uri="{C183D7F6-B498-43B3-948B-1728B52AA6E4}">
                    <adec:decorative xmlns:adec="http://schemas.microsoft.com/office/drawing/2017/decorative" val="1"/>
                  </a:ext>
                </a:extLst>
              </p:cNvPr>
              <p:cNvGrpSpPr/>
              <p:nvPr/>
            </p:nvGrpSpPr>
            <p:grpSpPr>
              <a:xfrm>
                <a:off x="8668440" y="541080"/>
                <a:ext cx="2815200" cy="2815200"/>
                <a:chOff x="8668440" y="541080"/>
                <a:chExt cx="2815200" cy="2815200"/>
              </a:xfrm>
            </p:grpSpPr>
            <p:sp>
              <p:nvSpPr>
                <p:cNvPr id="899" name="Línea 63">
                  <a:extLst>
                    <a:ext uri="{C183D7F6-B498-43B3-948B-1728B52AA6E4}">
                      <adec:decorative xmlns:adec="http://schemas.microsoft.com/office/drawing/2017/decorative" val="1"/>
                    </a:ext>
                  </a:extLst>
                </p:cNvPr>
                <p:cNvSpPr/>
                <p:nvPr/>
              </p:nvSpPr>
              <p:spPr>
                <a:xfrm flipH="1">
                  <a:off x="10038960" y="54108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00" name="Línea 66">
                  <a:extLst>
                    <a:ext uri="{C183D7F6-B498-43B3-948B-1728B52AA6E4}">
                      <adec:decorative xmlns:adec="http://schemas.microsoft.com/office/drawing/2017/decorative" val="1"/>
                    </a:ext>
                  </a:extLst>
                </p:cNvPr>
                <p:cNvSpPr/>
                <p:nvPr/>
              </p:nvSpPr>
              <p:spPr>
                <a:xfrm flipH="1">
                  <a:off x="8668440" y="191160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01" name="Línea 67">
                  <a:extLst>
                    <a:ext uri="{C183D7F6-B498-43B3-948B-1728B52AA6E4}">
                      <adec:decorative xmlns:adec="http://schemas.microsoft.com/office/drawing/2017/decorative" val="1"/>
                    </a:ext>
                  </a:extLst>
                </p:cNvPr>
                <p:cNvSpPr/>
                <p:nvPr/>
              </p:nvSpPr>
              <p:spPr>
                <a:xfrm flipH="1" flipV="1">
                  <a:off x="8715600" y="58824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02" name="Línea 80">
                  <a:extLst>
                    <a:ext uri="{C183D7F6-B498-43B3-948B-1728B52AA6E4}">
                      <adec:decorative xmlns:adec="http://schemas.microsoft.com/office/drawing/2017/decorative" val="1"/>
                    </a:ext>
                  </a:extLst>
                </p:cNvPr>
                <p:cNvSpPr/>
                <p:nvPr/>
              </p:nvSpPr>
              <p:spPr>
                <a:xfrm flipH="1">
                  <a:off x="10577880" y="108000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03" name="Línea 83">
                  <a:extLst>
                    <a:ext uri="{C183D7F6-B498-43B3-948B-1728B52AA6E4}">
                      <adec:decorative xmlns:adec="http://schemas.microsoft.com/office/drawing/2017/decorative" val="1"/>
                    </a:ext>
                  </a:extLst>
                </p:cNvPr>
                <p:cNvSpPr/>
                <p:nvPr/>
              </p:nvSpPr>
              <p:spPr>
                <a:xfrm flipH="1">
                  <a:off x="9207360" y="245052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04" name="Línea 86">
                  <a:extLst>
                    <a:ext uri="{C183D7F6-B498-43B3-948B-1728B52AA6E4}">
                      <adec:decorative xmlns:adec="http://schemas.microsoft.com/office/drawing/2017/decorative" val="1"/>
                    </a:ext>
                  </a:extLst>
                </p:cNvPr>
                <p:cNvSpPr/>
                <p:nvPr/>
              </p:nvSpPr>
              <p:spPr>
                <a:xfrm flipH="1">
                  <a:off x="11116800" y="1618560"/>
                  <a:ext cx="366840" cy="137088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05" name="Línea 89">
                  <a:extLst>
                    <a:ext uri="{C183D7F6-B498-43B3-948B-1728B52AA6E4}">
                      <adec:decorative xmlns:adec="http://schemas.microsoft.com/office/drawing/2017/decorative" val="1"/>
                    </a:ext>
                  </a:extLst>
                </p:cNvPr>
                <p:cNvSpPr/>
                <p:nvPr/>
              </p:nvSpPr>
              <p:spPr>
                <a:xfrm flipH="1">
                  <a:off x="9746280" y="298944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906" name="Grupo 16">
              <a:extLst>
                <a:ext uri="{C183D7F6-B498-43B3-948B-1728B52AA6E4}">
                  <adec:decorative xmlns:adec="http://schemas.microsoft.com/office/drawing/2017/decorative" val="1"/>
                </a:ext>
              </a:extLst>
            </p:cNvPr>
            <p:cNvGrpSpPr/>
            <p:nvPr/>
          </p:nvGrpSpPr>
          <p:grpSpPr>
            <a:xfrm>
              <a:off x="9696240" y="3297240"/>
              <a:ext cx="2535120" cy="2529360"/>
              <a:chOff x="9696240" y="3297240"/>
              <a:chExt cx="2535120" cy="2529360"/>
            </a:xfrm>
          </p:grpSpPr>
          <p:grpSp>
            <p:nvGrpSpPr>
              <p:cNvPr id="907" name="Grupo 26">
                <a:extLst>
                  <a:ext uri="{C183D7F6-B498-43B3-948B-1728B52AA6E4}">
                    <adec:decorative xmlns:adec="http://schemas.microsoft.com/office/drawing/2017/decorative" val="1"/>
                  </a:ext>
                </a:extLst>
              </p:cNvPr>
              <p:cNvGrpSpPr/>
              <p:nvPr/>
            </p:nvGrpSpPr>
            <p:grpSpPr>
              <a:xfrm>
                <a:off x="9972000" y="3572280"/>
                <a:ext cx="1663560" cy="1661760"/>
                <a:chOff x="9972000" y="3572280"/>
                <a:chExt cx="1663560" cy="1661760"/>
              </a:xfrm>
            </p:grpSpPr>
            <p:cxnSp>
              <p:nvCxnSpPr>
                <p:cNvPr id="908" name="Conector recto 30">
                  <a:extLst>
                    <a:ext uri="{C183D7F6-B498-43B3-948B-1728B52AA6E4}">
                      <adec:decorative xmlns:adec="http://schemas.microsoft.com/office/drawing/2017/decorative" val="1"/>
                    </a:ext>
                  </a:extLst>
                </p:cNvPr>
                <p:cNvCxnSpPr/>
                <p:nvPr/>
              </p:nvCxnSpPr>
              <p:spPr>
                <a:xfrm flipH="1" flipV="1">
                  <a:off x="10036440" y="3635280"/>
                  <a:ext cx="1561680" cy="1562040"/>
                </a:xfrm>
                <a:prstGeom prst="straightConnector1">
                  <a:avLst/>
                </a:prstGeom>
                <a:ln w="12600">
                  <a:solidFill>
                    <a:srgbClr val="ffffff"/>
                  </a:solidFill>
                  <a:miter/>
                </a:ln>
              </p:spPr>
            </p:cxnSp>
            <p:cxnSp>
              <p:nvCxnSpPr>
                <p:cNvPr id="909" name="Conector recto 31">
                  <a:extLst>
                    <a:ext uri="{C183D7F6-B498-43B3-948B-1728B52AA6E4}">
                      <adec:decorative xmlns:adec="http://schemas.microsoft.com/office/drawing/2017/decorative" val="1"/>
                    </a:ext>
                  </a:extLst>
                </p:cNvPr>
                <p:cNvCxnSpPr/>
                <p:nvPr/>
              </p:nvCxnSpPr>
              <p:spPr>
                <a:xfrm flipV="1">
                  <a:off x="9972000" y="3572280"/>
                  <a:ext cx="1245600" cy="1245240"/>
                </a:xfrm>
                <a:prstGeom prst="straightConnector1">
                  <a:avLst/>
                </a:prstGeom>
                <a:ln w="12600">
                  <a:solidFill>
                    <a:srgbClr val="ffffff"/>
                  </a:solidFill>
                  <a:miter/>
                </a:ln>
              </p:spPr>
            </p:cxnSp>
            <p:sp>
              <p:nvSpPr>
                <p:cNvPr id="910" name="Rectángulo 30">
                  <a:extLst>
                    <a:ext uri="{C183D7F6-B498-43B3-948B-1728B52AA6E4}">
                      <adec:decorative xmlns:adec="http://schemas.microsoft.com/office/drawing/2017/decorative" val="1"/>
                    </a:ext>
                  </a:extLst>
                </p:cNvPr>
                <p:cNvSpPr/>
                <p:nvPr/>
              </p:nvSpPr>
              <p:spPr>
                <a:xfrm flipV="1" rot="5400000">
                  <a:off x="10595520" y="4193280"/>
                  <a:ext cx="987480" cy="987480"/>
                </a:xfrm>
                <a:custGeom>
                  <a:avLst/>
                  <a:gdLst>
                    <a:gd name="textAreaLeft" fmla="*/ 0 w 987480"/>
                    <a:gd name="textAreaRight" fmla="*/ 987840 w 987480"/>
                    <a:gd name="textAreaTop" fmla="*/ -360 h 987480"/>
                    <a:gd name="textAreaBottom" fmla="*/ 98748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911" name="Rectángulo 30">
                  <a:extLst>
                    <a:ext uri="{C183D7F6-B498-43B3-948B-1728B52AA6E4}">
                      <adec:decorative xmlns:adec="http://schemas.microsoft.com/office/drawing/2017/decorative" val="1"/>
                    </a:ext>
                  </a:extLst>
                </p:cNvPr>
                <p:cNvSpPr/>
                <p:nvPr/>
              </p:nvSpPr>
              <p:spPr>
                <a:xfrm flipV="1" rot="5400000">
                  <a:off x="11029680" y="4627800"/>
                  <a:ext cx="605880" cy="605880"/>
                </a:xfrm>
                <a:custGeom>
                  <a:avLst/>
                  <a:gdLst>
                    <a:gd name="textAreaLeft" fmla="*/ 0 w 605880"/>
                    <a:gd name="textAreaRight" fmla="*/ 606240 w 605880"/>
                    <a:gd name="textAreaTop" fmla="*/ -360 h 605880"/>
                    <a:gd name="textAreaBottom" fmla="*/ 60588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912" name="Grupo 27">
                <a:extLst>
                  <a:ext uri="{C183D7F6-B498-43B3-948B-1728B52AA6E4}">
                    <adec:decorative xmlns:adec="http://schemas.microsoft.com/office/drawing/2017/decorative" val="1"/>
                  </a:ext>
                </a:extLst>
              </p:cNvPr>
              <p:cNvGrpSpPr/>
              <p:nvPr/>
            </p:nvGrpSpPr>
            <p:grpSpPr>
              <a:xfrm>
                <a:off x="9696240" y="3297240"/>
                <a:ext cx="2535120" cy="2529360"/>
                <a:chOff x="9696240" y="3297240"/>
                <a:chExt cx="2535120" cy="2529360"/>
              </a:xfrm>
            </p:grpSpPr>
            <p:sp>
              <p:nvSpPr>
                <p:cNvPr id="913" name="Forma libre: Forma 31">
                  <a:extLst>
                    <a:ext uri="{C183D7F6-B498-43B3-948B-1728B52AA6E4}">
                      <adec:decorative xmlns:adec="http://schemas.microsoft.com/office/drawing/2017/decorative" val="1"/>
                    </a:ext>
                  </a:extLst>
                </p:cNvPr>
                <p:cNvSpPr/>
                <p:nvPr/>
              </p:nvSpPr>
              <p:spPr>
                <a:xfrm flipV="1" rot="18900000">
                  <a:off x="10199880" y="3979080"/>
                  <a:ext cx="892440" cy="1794600"/>
                </a:xfrm>
                <a:custGeom>
                  <a:avLst/>
                  <a:gdLst>
                    <a:gd name="textAreaLeft" fmla="*/ 0 w 892440"/>
                    <a:gd name="textAreaRight" fmla="*/ 892800 w 892440"/>
                    <a:gd name="textAreaTop" fmla="*/ -360 h 1794600"/>
                    <a:gd name="textAreaBottom" fmla="*/ 179460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14" name="Forma libre: Forma 32">
                  <a:extLst>
                    <a:ext uri="{C183D7F6-B498-43B3-948B-1728B52AA6E4}">
                      <adec:decorative xmlns:adec="http://schemas.microsoft.com/office/drawing/2017/decorative" val="1"/>
                    </a:ext>
                  </a:extLst>
                </p:cNvPr>
                <p:cNvSpPr/>
                <p:nvPr/>
              </p:nvSpPr>
              <p:spPr>
                <a:xfrm flipV="1" rot="18900000">
                  <a:off x="10834560" y="3349800"/>
                  <a:ext cx="893160" cy="1794600"/>
                </a:xfrm>
                <a:custGeom>
                  <a:avLst/>
                  <a:gdLst>
                    <a:gd name="textAreaLeft" fmla="*/ 0 w 893160"/>
                    <a:gd name="textAreaRight" fmla="*/ 893520 w 893160"/>
                    <a:gd name="textAreaTop" fmla="*/ -360 h 1794600"/>
                    <a:gd name="textAreaBottom" fmla="*/ 179460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915" name="Grupo 17">
              <a:extLst>
                <a:ext uri="{C183D7F6-B498-43B3-948B-1728B52AA6E4}">
                  <adec:decorative xmlns:adec="http://schemas.microsoft.com/office/drawing/2017/decorative" val="1"/>
                </a:ext>
              </a:extLst>
            </p:cNvPr>
            <p:cNvGrpSpPr/>
            <p:nvPr/>
          </p:nvGrpSpPr>
          <p:grpSpPr>
            <a:xfrm>
              <a:off x="10712160" y="5365800"/>
              <a:ext cx="923400" cy="933840"/>
              <a:chOff x="10712160" y="5365800"/>
              <a:chExt cx="923400" cy="933840"/>
            </a:xfrm>
          </p:grpSpPr>
          <p:grpSp>
            <p:nvGrpSpPr>
              <p:cNvPr id="916" name="Grupo 18">
                <a:extLst>
                  <a:ext uri="{C183D7F6-B498-43B3-948B-1728B52AA6E4}">
                    <adec:decorative xmlns:adec="http://schemas.microsoft.com/office/drawing/2017/decorative" val="1"/>
                  </a:ext>
                </a:extLst>
              </p:cNvPr>
              <p:cNvGrpSpPr/>
              <p:nvPr/>
            </p:nvGrpSpPr>
            <p:grpSpPr>
              <a:xfrm>
                <a:off x="11318760" y="5367240"/>
                <a:ext cx="316800" cy="932400"/>
                <a:chOff x="11318760" y="5367240"/>
                <a:chExt cx="316800" cy="932400"/>
              </a:xfrm>
            </p:grpSpPr>
            <p:sp>
              <p:nvSpPr>
                <p:cNvPr id="917" name="Forma libre 68">
                  <a:extLst>
                    <a:ext uri="{C183D7F6-B498-43B3-948B-1728B52AA6E4}">
                      <adec:decorative xmlns:adec="http://schemas.microsoft.com/office/drawing/2017/decorative" val="1"/>
                    </a:ext>
                  </a:extLst>
                </p:cNvPr>
                <p:cNvSpPr/>
                <p:nvPr/>
              </p:nvSpPr>
              <p:spPr>
                <a:xfrm flipV="1">
                  <a:off x="11318760" y="558792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18" name="Forma libre 69">
                  <a:extLst>
                    <a:ext uri="{C183D7F6-B498-43B3-948B-1728B52AA6E4}">
                      <adec:decorative xmlns:adec="http://schemas.microsoft.com/office/drawing/2017/decorative" val="1"/>
                    </a:ext>
                  </a:extLst>
                </p:cNvPr>
                <p:cNvSpPr/>
                <p:nvPr/>
              </p:nvSpPr>
              <p:spPr>
                <a:xfrm flipV="1">
                  <a:off x="11478600" y="558792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19" name="Línea 70">
                  <a:extLst>
                    <a:ext uri="{C183D7F6-B498-43B3-948B-1728B52AA6E4}">
                      <adec:decorative xmlns:adec="http://schemas.microsoft.com/office/drawing/2017/decorative" val="1"/>
                    </a:ext>
                  </a:extLst>
                </p:cNvPr>
                <p:cNvSpPr/>
                <p:nvPr/>
              </p:nvSpPr>
              <p:spPr>
                <a:xfrm>
                  <a:off x="11478600" y="5367240"/>
                  <a:ext cx="360" cy="932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920" name="Grupo 19">
                <a:extLst>
                  <a:ext uri="{C183D7F6-B498-43B3-948B-1728B52AA6E4}">
                    <adec:decorative xmlns:adec="http://schemas.microsoft.com/office/drawing/2017/decorative" val="1"/>
                  </a:ext>
                </a:extLst>
              </p:cNvPr>
              <p:cNvGrpSpPr/>
              <p:nvPr/>
            </p:nvGrpSpPr>
            <p:grpSpPr>
              <a:xfrm>
                <a:off x="10712160" y="5365800"/>
                <a:ext cx="770040" cy="772200"/>
                <a:chOff x="10712160" y="5365800"/>
                <a:chExt cx="770040" cy="772200"/>
              </a:xfrm>
            </p:grpSpPr>
            <p:sp>
              <p:nvSpPr>
                <p:cNvPr id="921" name="Forma libre 68">
                  <a:extLst>
                    <a:ext uri="{C183D7F6-B498-43B3-948B-1728B52AA6E4}">
                      <adec:decorative xmlns:adec="http://schemas.microsoft.com/office/drawing/2017/decorative" val="1"/>
                    </a:ext>
                  </a:extLst>
                </p:cNvPr>
                <p:cNvSpPr/>
                <p:nvPr/>
              </p:nvSpPr>
              <p:spPr>
                <a:xfrm rot="13500000">
                  <a:off x="11050920" y="547524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22" name="Forma libre 69">
                  <a:extLst>
                    <a:ext uri="{C183D7F6-B498-43B3-948B-1728B52AA6E4}">
                      <adec:decorative xmlns:adec="http://schemas.microsoft.com/office/drawing/2017/decorative" val="1"/>
                    </a:ext>
                  </a:extLst>
                </p:cNvPr>
                <p:cNvSpPr/>
                <p:nvPr/>
              </p:nvSpPr>
              <p:spPr>
                <a:xfrm rot="13500000">
                  <a:off x="10940040" y="536292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23" name="Línea 70">
                  <a:extLst>
                    <a:ext uri="{C183D7F6-B498-43B3-948B-1728B52AA6E4}">
                      <adec:decorative xmlns:adec="http://schemas.microsoft.com/office/drawing/2017/decorative" val="1"/>
                    </a:ext>
                  </a:extLst>
                </p:cNvPr>
                <p:cNvSpPr/>
                <p:nvPr/>
              </p:nvSpPr>
              <p:spPr>
                <a:xfrm flipH="1">
                  <a:off x="10822680" y="5365800"/>
                  <a:ext cx="659520" cy="6591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grpSp>
        <p:nvGrpSpPr>
          <p:cNvPr id="924" name="Grupo 56">
            <a:extLst>
              <a:ext uri="{C183D7F6-B498-43B3-948B-1728B52AA6E4}">
                <adec:decorative xmlns:adec="http://schemas.microsoft.com/office/drawing/2017/decorative" val="1"/>
              </a:ext>
            </a:extLst>
          </p:cNvPr>
          <p:cNvGrpSpPr/>
          <p:nvPr/>
        </p:nvGrpSpPr>
        <p:grpSpPr>
          <a:xfrm>
            <a:off x="-46440" y="362880"/>
            <a:ext cx="3741120" cy="5937120"/>
            <a:chOff x="-46440" y="362880"/>
            <a:chExt cx="3741120" cy="5937120"/>
          </a:xfrm>
        </p:grpSpPr>
        <p:grpSp>
          <p:nvGrpSpPr>
            <p:cNvPr id="925" name="Grupo 57">
              <a:extLst>
                <a:ext uri="{C183D7F6-B498-43B3-948B-1728B52AA6E4}">
                  <adec:decorative xmlns:adec="http://schemas.microsoft.com/office/drawing/2017/decorative" val="1"/>
                </a:ext>
              </a:extLst>
            </p:cNvPr>
            <p:cNvGrpSpPr/>
            <p:nvPr/>
          </p:nvGrpSpPr>
          <p:grpSpPr>
            <a:xfrm>
              <a:off x="142560" y="362880"/>
              <a:ext cx="3552120" cy="3552120"/>
              <a:chOff x="142560" y="362880"/>
              <a:chExt cx="3552120" cy="3552120"/>
            </a:xfrm>
          </p:grpSpPr>
          <p:sp>
            <p:nvSpPr>
              <p:cNvPr id="926" name="Forma libre 64">
                <a:extLst>
                  <a:ext uri="{C183D7F6-B498-43B3-948B-1728B52AA6E4}">
                    <adec:decorative xmlns:adec="http://schemas.microsoft.com/office/drawing/2017/decorative" val="1"/>
                  </a:ext>
                </a:extLst>
              </p:cNvPr>
              <p:cNvSpPr/>
              <p:nvPr/>
            </p:nvSpPr>
            <p:spPr>
              <a:xfrm rot="2700000">
                <a:off x="2188080" y="17283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27" name="Forma libre 81">
                <a:extLst>
                  <a:ext uri="{C183D7F6-B498-43B3-948B-1728B52AA6E4}">
                    <adec:decorative xmlns:adec="http://schemas.microsoft.com/office/drawing/2017/decorative" val="1"/>
                  </a:ext>
                </a:extLst>
              </p:cNvPr>
              <p:cNvSpPr/>
              <p:nvPr/>
            </p:nvSpPr>
            <p:spPr>
              <a:xfrm rot="2700000">
                <a:off x="1649520" y="22672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28" name="Forma libre 61">
                <a:extLst>
                  <a:ext uri="{C183D7F6-B498-43B3-948B-1728B52AA6E4}">
                    <adec:decorative xmlns:adec="http://schemas.microsoft.com/office/drawing/2017/decorative" val="1"/>
                  </a:ext>
                </a:extLst>
              </p:cNvPr>
              <p:cNvSpPr/>
              <p:nvPr/>
            </p:nvSpPr>
            <p:spPr>
              <a:xfrm rot="2700000">
                <a:off x="1319400" y="8593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29" name="Forma libre 78">
                <a:extLst>
                  <a:ext uri="{C183D7F6-B498-43B3-948B-1728B52AA6E4}">
                    <adec:decorative xmlns:adec="http://schemas.microsoft.com/office/drawing/2017/decorative" val="1"/>
                  </a:ext>
                </a:extLst>
              </p:cNvPr>
              <p:cNvSpPr/>
              <p:nvPr/>
            </p:nvSpPr>
            <p:spPr>
              <a:xfrm rot="2700000">
                <a:off x="780480" y="13982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30" name="Forma libre 84">
                <a:extLst>
                  <a:ext uri="{C183D7F6-B498-43B3-948B-1728B52AA6E4}">
                    <adec:decorative xmlns:adec="http://schemas.microsoft.com/office/drawing/2017/decorative" val="1"/>
                  </a:ext>
                </a:extLst>
              </p:cNvPr>
              <p:cNvSpPr/>
              <p:nvPr/>
            </p:nvSpPr>
            <p:spPr>
              <a:xfrm rot="2700000">
                <a:off x="241920" y="19371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31" name="Forma libre 87">
                <a:extLst>
                  <a:ext uri="{C183D7F6-B498-43B3-948B-1728B52AA6E4}">
                    <adec:decorative xmlns:adec="http://schemas.microsoft.com/office/drawing/2017/decorative" val="1"/>
                  </a:ext>
                </a:extLst>
              </p:cNvPr>
              <p:cNvSpPr/>
              <p:nvPr/>
            </p:nvSpPr>
            <p:spPr>
              <a:xfrm rot="2700000">
                <a:off x="1110600" y="28058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32" name="Forma libre 60">
                <a:extLst>
                  <a:ext uri="{C183D7F6-B498-43B3-948B-1728B52AA6E4}">
                    <adec:decorative xmlns:adec="http://schemas.microsoft.com/office/drawing/2017/decorative" val="1"/>
                  </a:ext>
                </a:extLst>
              </p:cNvPr>
              <p:cNvSpPr/>
              <p:nvPr/>
            </p:nvSpPr>
            <p:spPr>
              <a:xfrm rot="2700000">
                <a:off x="2921040" y="49284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33" name="Forma libre 59">
                <a:extLst>
                  <a:ext uri="{C183D7F6-B498-43B3-948B-1728B52AA6E4}">
                    <adec:decorative xmlns:adec="http://schemas.microsoft.com/office/drawing/2017/decorative" val="1"/>
                  </a:ext>
                </a:extLst>
              </p:cNvPr>
              <p:cNvSpPr/>
              <p:nvPr/>
            </p:nvSpPr>
            <p:spPr>
              <a:xfrm rot="2700000">
                <a:off x="2695320" y="2674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34" name="Forma libre 62">
                <a:extLst>
                  <a:ext uri="{C183D7F6-B498-43B3-948B-1728B52AA6E4}">
                    <adec:decorative xmlns:adec="http://schemas.microsoft.com/office/drawing/2017/decorative" val="1"/>
                  </a:ext>
                </a:extLst>
              </p:cNvPr>
              <p:cNvSpPr/>
              <p:nvPr/>
            </p:nvSpPr>
            <p:spPr>
              <a:xfrm rot="2700000">
                <a:off x="1366560" y="826920"/>
                <a:ext cx="1228320" cy="761760"/>
              </a:xfrm>
              <a:custGeom>
                <a:avLst/>
                <a:gdLst>
                  <a:gd name="textAreaLeft" fmla="*/ 0 w 1228320"/>
                  <a:gd name="textAreaRight" fmla="*/ 1228680 w 1228320"/>
                  <a:gd name="textAreaTop" fmla="*/ 0 h 761760"/>
                  <a:gd name="textAreaBottom" fmla="*/ 76212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35" name="Forma libre 65">
                <a:extLst>
                  <a:ext uri="{C183D7F6-B498-43B3-948B-1728B52AA6E4}">
                    <adec:decorative xmlns:adec="http://schemas.microsoft.com/office/drawing/2017/decorative" val="1"/>
                  </a:ext>
                </a:extLst>
              </p:cNvPr>
              <p:cNvSpPr/>
              <p:nvPr/>
            </p:nvSpPr>
            <p:spPr>
              <a:xfrm rot="2700000">
                <a:off x="2245320" y="16711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36" name="Forma libre 79">
                <a:extLst>
                  <a:ext uri="{C183D7F6-B498-43B3-948B-1728B52AA6E4}">
                    <adec:decorative xmlns:adec="http://schemas.microsoft.com/office/drawing/2017/decorative" val="1"/>
                  </a:ext>
                </a:extLst>
              </p:cNvPr>
              <p:cNvSpPr/>
              <p:nvPr/>
            </p:nvSpPr>
            <p:spPr>
              <a:xfrm rot="2700000">
                <a:off x="837720" y="13410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37" name="Forma libre 82">
                <a:extLst>
                  <a:ext uri="{C183D7F6-B498-43B3-948B-1728B52AA6E4}">
                    <adec:decorative xmlns:adec="http://schemas.microsoft.com/office/drawing/2017/decorative" val="1"/>
                  </a:ext>
                </a:extLst>
              </p:cNvPr>
              <p:cNvSpPr/>
              <p:nvPr/>
            </p:nvSpPr>
            <p:spPr>
              <a:xfrm rot="2700000">
                <a:off x="1706760" y="22100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38" name="Forma libre 85">
                <a:extLst>
                  <a:ext uri="{C183D7F6-B498-43B3-948B-1728B52AA6E4}">
                    <adec:decorative xmlns:adec="http://schemas.microsoft.com/office/drawing/2017/decorative" val="1"/>
                  </a:ext>
                </a:extLst>
              </p:cNvPr>
              <p:cNvSpPr/>
              <p:nvPr/>
            </p:nvSpPr>
            <p:spPr>
              <a:xfrm rot="2700000">
                <a:off x="299160" y="18799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39" name="Forma libre 88">
                <a:extLst>
                  <a:ext uri="{C183D7F6-B498-43B3-948B-1728B52AA6E4}">
                    <adec:decorative xmlns:adec="http://schemas.microsoft.com/office/drawing/2017/decorative" val="1"/>
                  </a:ext>
                </a:extLst>
              </p:cNvPr>
              <p:cNvSpPr/>
              <p:nvPr/>
            </p:nvSpPr>
            <p:spPr>
              <a:xfrm rot="2700000">
                <a:off x="1167840" y="27486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940" name="Grupo 90">
                <a:extLst>
                  <a:ext uri="{C183D7F6-B498-43B3-948B-1728B52AA6E4}">
                    <adec:decorative xmlns:adec="http://schemas.microsoft.com/office/drawing/2017/decorative" val="1"/>
                  </a:ext>
                </a:extLst>
              </p:cNvPr>
              <p:cNvGrpSpPr/>
              <p:nvPr/>
            </p:nvGrpSpPr>
            <p:grpSpPr>
              <a:xfrm>
                <a:off x="700920" y="541080"/>
                <a:ext cx="2815200" cy="2815200"/>
                <a:chOff x="700920" y="541080"/>
                <a:chExt cx="2815200" cy="2815200"/>
              </a:xfrm>
            </p:grpSpPr>
            <p:sp>
              <p:nvSpPr>
                <p:cNvPr id="941" name="Línea 63">
                  <a:extLst>
                    <a:ext uri="{C183D7F6-B498-43B3-948B-1728B52AA6E4}">
                      <adec:decorative xmlns:adec="http://schemas.microsoft.com/office/drawing/2017/decorative" val="1"/>
                    </a:ext>
                  </a:extLst>
                </p:cNvPr>
                <p:cNvSpPr/>
                <p:nvPr/>
              </p:nvSpPr>
              <p:spPr>
                <a:xfrm>
                  <a:off x="1778400" y="54108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42" name="Línea 66">
                  <a:extLst>
                    <a:ext uri="{C183D7F6-B498-43B3-948B-1728B52AA6E4}">
                      <adec:decorative xmlns:adec="http://schemas.microsoft.com/office/drawing/2017/decorative" val="1"/>
                    </a:ext>
                  </a:extLst>
                </p:cNvPr>
                <p:cNvSpPr/>
                <p:nvPr/>
              </p:nvSpPr>
              <p:spPr>
                <a:xfrm>
                  <a:off x="2145600" y="191160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43" name="Línea 67">
                  <a:extLst>
                    <a:ext uri="{C183D7F6-B498-43B3-948B-1728B52AA6E4}">
                      <adec:decorative xmlns:adec="http://schemas.microsoft.com/office/drawing/2017/decorative" val="1"/>
                    </a:ext>
                  </a:extLst>
                </p:cNvPr>
                <p:cNvSpPr/>
                <p:nvPr/>
              </p:nvSpPr>
              <p:spPr>
                <a:xfrm flipV="1">
                  <a:off x="754920" y="588240"/>
                  <a:ext cx="271404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44" name="Línea 80">
                  <a:extLst>
                    <a:ext uri="{C183D7F6-B498-43B3-948B-1728B52AA6E4}">
                      <adec:decorative xmlns:adec="http://schemas.microsoft.com/office/drawing/2017/decorative" val="1"/>
                    </a:ext>
                  </a:extLst>
                </p:cNvPr>
                <p:cNvSpPr/>
                <p:nvPr/>
              </p:nvSpPr>
              <p:spPr>
                <a:xfrm>
                  <a:off x="1239840" y="108000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45" name="Línea 83">
                  <a:extLst>
                    <a:ext uri="{C183D7F6-B498-43B3-948B-1728B52AA6E4}">
                      <adec:decorative xmlns:adec="http://schemas.microsoft.com/office/drawing/2017/decorative" val="1"/>
                    </a:ext>
                  </a:extLst>
                </p:cNvPr>
                <p:cNvSpPr/>
                <p:nvPr/>
              </p:nvSpPr>
              <p:spPr>
                <a:xfrm>
                  <a:off x="1606680" y="2450520"/>
                  <a:ext cx="137088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46" name="Línea 86">
                  <a:extLst>
                    <a:ext uri="{C183D7F6-B498-43B3-948B-1728B52AA6E4}">
                      <adec:decorative xmlns:adec="http://schemas.microsoft.com/office/drawing/2017/decorative" val="1"/>
                    </a:ext>
                  </a:extLst>
                </p:cNvPr>
                <p:cNvSpPr/>
                <p:nvPr/>
              </p:nvSpPr>
              <p:spPr>
                <a:xfrm>
                  <a:off x="700920" y="1618560"/>
                  <a:ext cx="367200" cy="137088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47" name="Línea 89">
                  <a:extLst>
                    <a:ext uri="{C183D7F6-B498-43B3-948B-1728B52AA6E4}">
                      <adec:decorative xmlns:adec="http://schemas.microsoft.com/office/drawing/2017/decorative" val="1"/>
                    </a:ext>
                  </a:extLst>
                </p:cNvPr>
                <p:cNvSpPr/>
                <p:nvPr/>
              </p:nvSpPr>
              <p:spPr>
                <a:xfrm>
                  <a:off x="1068120" y="298944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948" name="Grupo 58">
              <a:extLst>
                <a:ext uri="{C183D7F6-B498-43B3-948B-1728B52AA6E4}">
                  <adec:decorative xmlns:adec="http://schemas.microsoft.com/office/drawing/2017/decorative" val="1"/>
                </a:ext>
              </a:extLst>
            </p:cNvPr>
            <p:cNvGrpSpPr/>
            <p:nvPr/>
          </p:nvGrpSpPr>
          <p:grpSpPr>
            <a:xfrm>
              <a:off x="-46440" y="3298680"/>
              <a:ext cx="2535120" cy="2528640"/>
              <a:chOff x="-46440" y="3298680"/>
              <a:chExt cx="2535120" cy="2528640"/>
            </a:xfrm>
          </p:grpSpPr>
          <p:grpSp>
            <p:nvGrpSpPr>
              <p:cNvPr id="949" name="Grupo 68">
                <a:extLst>
                  <a:ext uri="{C183D7F6-B498-43B3-948B-1728B52AA6E4}">
                    <adec:decorative xmlns:adec="http://schemas.microsoft.com/office/drawing/2017/decorative" val="1"/>
                  </a:ext>
                </a:extLst>
              </p:cNvPr>
              <p:cNvGrpSpPr/>
              <p:nvPr/>
            </p:nvGrpSpPr>
            <p:grpSpPr>
              <a:xfrm>
                <a:off x="549720" y="3572280"/>
                <a:ext cx="1662840" cy="1662120"/>
                <a:chOff x="549720" y="3572280"/>
                <a:chExt cx="1662840" cy="1662120"/>
              </a:xfrm>
            </p:grpSpPr>
            <p:cxnSp>
              <p:nvCxnSpPr>
                <p:cNvPr id="950" name="Conector recto 72">
                  <a:extLst>
                    <a:ext uri="{C183D7F6-B498-43B3-948B-1728B52AA6E4}">
                      <adec:decorative xmlns:adec="http://schemas.microsoft.com/office/drawing/2017/decorative" val="1"/>
                    </a:ext>
                  </a:extLst>
                </p:cNvPr>
                <p:cNvCxnSpPr/>
                <p:nvPr/>
              </p:nvCxnSpPr>
              <p:spPr>
                <a:xfrm flipV="1">
                  <a:off x="586800" y="3635280"/>
                  <a:ext cx="1562040" cy="1562040"/>
                </a:xfrm>
                <a:prstGeom prst="straightConnector1">
                  <a:avLst/>
                </a:prstGeom>
                <a:ln w="12600">
                  <a:solidFill>
                    <a:srgbClr val="ffffff"/>
                  </a:solidFill>
                  <a:miter/>
                </a:ln>
              </p:spPr>
            </p:cxnSp>
            <p:cxnSp>
              <p:nvCxnSpPr>
                <p:cNvPr id="951" name="Conector recto 73">
                  <a:extLst>
                    <a:ext uri="{C183D7F6-B498-43B3-948B-1728B52AA6E4}">
                      <adec:decorative xmlns:adec="http://schemas.microsoft.com/office/drawing/2017/decorative" val="1"/>
                    </a:ext>
                  </a:extLst>
                </p:cNvPr>
                <p:cNvCxnSpPr/>
                <p:nvPr/>
              </p:nvCxnSpPr>
              <p:spPr>
                <a:xfrm flipH="1" flipV="1">
                  <a:off x="967320" y="3572280"/>
                  <a:ext cx="1245600" cy="1245240"/>
                </a:xfrm>
                <a:prstGeom prst="straightConnector1">
                  <a:avLst/>
                </a:prstGeom>
                <a:ln w="12600">
                  <a:solidFill>
                    <a:srgbClr val="ffffff"/>
                  </a:solidFill>
                  <a:miter/>
                </a:ln>
              </p:spPr>
            </p:cxnSp>
            <p:sp>
              <p:nvSpPr>
                <p:cNvPr id="952" name="Rectángulo 30">
                  <a:extLst>
                    <a:ext uri="{C183D7F6-B498-43B3-948B-1728B52AA6E4}">
                      <adec:decorative xmlns:adec="http://schemas.microsoft.com/office/drawing/2017/decorative" val="1"/>
                    </a:ext>
                  </a:extLst>
                </p:cNvPr>
                <p:cNvSpPr/>
                <p:nvPr/>
              </p:nvSpPr>
              <p:spPr>
                <a:xfrm rot="5400000">
                  <a:off x="602280" y="419436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953" name="Rectángulo 30">
                  <a:extLst>
                    <a:ext uri="{C183D7F6-B498-43B3-948B-1728B52AA6E4}">
                      <adec:decorative xmlns:adec="http://schemas.microsoft.com/office/drawing/2017/decorative" val="1"/>
                    </a:ext>
                  </a:extLst>
                </p:cNvPr>
                <p:cNvSpPr/>
                <p:nvPr/>
              </p:nvSpPr>
              <p:spPr>
                <a:xfrm rot="5400000">
                  <a:off x="549360" y="462852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954" name="Grupo 69">
                <a:extLst>
                  <a:ext uri="{C183D7F6-B498-43B3-948B-1728B52AA6E4}">
                    <adec:decorative xmlns:adec="http://schemas.microsoft.com/office/drawing/2017/decorative" val="1"/>
                  </a:ext>
                </a:extLst>
              </p:cNvPr>
              <p:cNvGrpSpPr/>
              <p:nvPr/>
            </p:nvGrpSpPr>
            <p:grpSpPr>
              <a:xfrm>
                <a:off x="-46440" y="3298680"/>
                <a:ext cx="2535120" cy="2528640"/>
                <a:chOff x="-46440" y="3298680"/>
                <a:chExt cx="2535120" cy="2528640"/>
              </a:xfrm>
            </p:grpSpPr>
            <p:sp>
              <p:nvSpPr>
                <p:cNvPr id="955" name="Forma libre: Forma 73">
                  <a:extLst>
                    <a:ext uri="{C183D7F6-B498-43B3-948B-1728B52AA6E4}">
                      <adec:decorative xmlns:adec="http://schemas.microsoft.com/office/drawing/2017/decorative" val="1"/>
                    </a:ext>
                  </a:extLst>
                </p:cNvPr>
                <p:cNvSpPr/>
                <p:nvPr/>
              </p:nvSpPr>
              <p:spPr>
                <a:xfrm rot="13500000">
                  <a:off x="1092240" y="397980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56" name="Forma libre: Forma 74">
                  <a:extLst>
                    <a:ext uri="{C183D7F6-B498-43B3-948B-1728B52AA6E4}">
                      <adec:decorative xmlns:adec="http://schemas.microsoft.com/office/drawing/2017/decorative" val="1"/>
                    </a:ext>
                  </a:extLst>
                </p:cNvPr>
                <p:cNvSpPr/>
                <p:nvPr/>
              </p:nvSpPr>
              <p:spPr>
                <a:xfrm rot="13500000">
                  <a:off x="457200" y="335160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957" name="Grupo 59">
              <a:extLst>
                <a:ext uri="{C183D7F6-B498-43B3-948B-1728B52AA6E4}">
                  <adec:decorative xmlns:adec="http://schemas.microsoft.com/office/drawing/2017/decorative" val="1"/>
                </a:ext>
              </a:extLst>
            </p:cNvPr>
            <p:cNvGrpSpPr/>
            <p:nvPr/>
          </p:nvGrpSpPr>
          <p:grpSpPr>
            <a:xfrm>
              <a:off x="549360" y="5365800"/>
              <a:ext cx="923760" cy="934200"/>
              <a:chOff x="549360" y="5365800"/>
              <a:chExt cx="923760" cy="934200"/>
            </a:xfrm>
          </p:grpSpPr>
          <p:grpSp>
            <p:nvGrpSpPr>
              <p:cNvPr id="958" name="Grupo 60">
                <a:extLst>
                  <a:ext uri="{C183D7F6-B498-43B3-948B-1728B52AA6E4}">
                    <adec:decorative xmlns:adec="http://schemas.microsoft.com/office/drawing/2017/decorative" val="1"/>
                  </a:ext>
                </a:extLst>
              </p:cNvPr>
              <p:cNvGrpSpPr/>
              <p:nvPr/>
            </p:nvGrpSpPr>
            <p:grpSpPr>
              <a:xfrm>
                <a:off x="549360" y="5367240"/>
                <a:ext cx="316800" cy="932760"/>
                <a:chOff x="549360" y="5367240"/>
                <a:chExt cx="316800" cy="932760"/>
              </a:xfrm>
            </p:grpSpPr>
            <p:sp>
              <p:nvSpPr>
                <p:cNvPr id="959" name="Forma libre 65">
                  <a:extLst>
                    <a:ext uri="{C183D7F6-B498-43B3-948B-1728B52AA6E4}">
                      <adec:decorative xmlns:adec="http://schemas.microsoft.com/office/drawing/2017/decorative" val="1"/>
                    </a:ext>
                  </a:extLst>
                </p:cNvPr>
                <p:cNvSpPr/>
                <p:nvPr/>
              </p:nvSpPr>
              <p:spPr>
                <a:xfrm rot="10800000">
                  <a:off x="706680" y="558972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60" name="Forma libre 66">
                  <a:extLst>
                    <a:ext uri="{C183D7F6-B498-43B3-948B-1728B52AA6E4}">
                      <adec:decorative xmlns:adec="http://schemas.microsoft.com/office/drawing/2017/decorative" val="1"/>
                    </a:ext>
                  </a:extLst>
                </p:cNvPr>
                <p:cNvSpPr/>
                <p:nvPr/>
              </p:nvSpPr>
              <p:spPr>
                <a:xfrm rot="10800000">
                  <a:off x="549360" y="558972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61" name="Línea 70">
                  <a:extLst>
                    <a:ext uri="{C183D7F6-B498-43B3-948B-1728B52AA6E4}">
                      <adec:decorative xmlns:adec="http://schemas.microsoft.com/office/drawing/2017/decorative" val="1"/>
                    </a:ext>
                  </a:extLst>
                </p:cNvPr>
                <p:cNvSpPr/>
                <p:nvPr/>
              </p:nvSpPr>
              <p:spPr>
                <a:xfrm>
                  <a:off x="706320" y="5367240"/>
                  <a:ext cx="360" cy="932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962" name="Grupo 61">
                <a:extLst>
                  <a:ext uri="{C183D7F6-B498-43B3-948B-1728B52AA6E4}">
                    <adec:decorative xmlns:adec="http://schemas.microsoft.com/office/drawing/2017/decorative" val="1"/>
                  </a:ext>
                </a:extLst>
              </p:cNvPr>
              <p:cNvGrpSpPr/>
              <p:nvPr/>
            </p:nvGrpSpPr>
            <p:grpSpPr>
              <a:xfrm>
                <a:off x="702720" y="5365800"/>
                <a:ext cx="770400" cy="771840"/>
                <a:chOff x="702720" y="5365800"/>
                <a:chExt cx="770400" cy="771840"/>
              </a:xfrm>
            </p:grpSpPr>
            <p:sp>
              <p:nvSpPr>
                <p:cNvPr id="963" name="Forma libre 68">
                  <a:extLst>
                    <a:ext uri="{C183D7F6-B498-43B3-948B-1728B52AA6E4}">
                      <adec:decorative xmlns:adec="http://schemas.microsoft.com/office/drawing/2017/decorative" val="1"/>
                    </a:ext>
                  </a:extLst>
                </p:cNvPr>
                <p:cNvSpPr/>
                <p:nvPr/>
              </p:nvSpPr>
              <p:spPr>
                <a:xfrm flipV="1" rot="18900000">
                  <a:off x="974520" y="547488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64" name="Forma libre 69">
                  <a:extLst>
                    <a:ext uri="{C183D7F6-B498-43B3-948B-1728B52AA6E4}">
                      <adec:decorative xmlns:adec="http://schemas.microsoft.com/office/drawing/2017/decorative" val="1"/>
                    </a:ext>
                  </a:extLst>
                </p:cNvPr>
                <p:cNvSpPr/>
                <p:nvPr/>
              </p:nvSpPr>
              <p:spPr>
                <a:xfrm flipV="1" rot="18900000">
                  <a:off x="1087920" y="536112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65" name="Línea 70">
                  <a:extLst>
                    <a:ext uri="{C183D7F6-B498-43B3-948B-1728B52AA6E4}">
                      <adec:decorative xmlns:adec="http://schemas.microsoft.com/office/drawing/2017/decorative" val="1"/>
                    </a:ext>
                  </a:extLst>
                </p:cNvPr>
                <p:cNvSpPr/>
                <p:nvPr/>
              </p:nvSpPr>
              <p:spPr>
                <a:xfrm>
                  <a:off x="702720" y="5365800"/>
                  <a:ext cx="659160" cy="6591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cxnSp>
        <p:nvCxnSpPr>
          <p:cNvPr id="966" name="Conector recto 98">
            <a:extLst>
              <a:ext uri="{C183D7F6-B498-43B3-948B-1728B52AA6E4}">
                <adec:decorative xmlns:adec="http://schemas.microsoft.com/office/drawing/2017/decorative" val="1"/>
              </a:ext>
            </a:extLst>
          </p:cNvPr>
          <p:cNvCxnSpPr/>
          <p:nvPr/>
        </p:nvCxnSpPr>
        <p:spPr>
          <a:xfrm>
            <a:off x="5825880" y="4379760"/>
            <a:ext cx="540360" cy="360"/>
          </a:xfrm>
          <a:prstGeom prst="straightConnector1">
            <a:avLst/>
          </a:prstGeom>
          <a:ln w="12600">
            <a:solidFill>
              <a:srgbClr val="ffffff"/>
            </a:solidFill>
            <a:miter/>
          </a:ln>
        </p:spPr>
      </p:cxnSp>
      <p:sp>
        <p:nvSpPr>
          <p:cNvPr id="967" name="PlaceHolder 1"/>
          <p:cNvSpPr>
            <a:spLocks noGrp="1"/>
          </p:cNvSpPr>
          <p:nvPr>
            <p:ph type="title"/>
          </p:nvPr>
        </p:nvSpPr>
        <p:spPr>
          <a:xfrm>
            <a:off x="2968920" y="1188720"/>
            <a:ext cx="6254280" cy="2998800"/>
          </a:xfrm>
          <a:prstGeom prst="rect">
            <a:avLst/>
          </a:prstGeom>
          <a:noFill/>
          <a:ln w="0">
            <a:noFill/>
          </a:ln>
        </p:spPr>
        <p:txBody>
          <a:bodyPr lIns="91440" rIns="91440" tIns="45720" bIns="45720" anchor="b">
            <a:normAutofit/>
          </a:bodyPr>
          <a:p>
            <a:pPr indent="0" algn="ctr"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5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968" name="Conector recto 7">
            <a:extLst>
              <a:ext uri="{C183D7F6-B498-43B3-948B-1728B52AA6E4}">
                <adec:decorative xmlns:adec="http://schemas.microsoft.com/office/drawing/2017/decorative" val="1"/>
              </a:ext>
            </a:extLst>
          </p:cNvPr>
          <p:cNvCxnSpPr/>
          <p:nvPr/>
        </p:nvCxnSpPr>
        <p:spPr>
          <a:xfrm>
            <a:off x="4023360" y="1937160"/>
            <a:ext cx="540360" cy="360"/>
          </a:xfrm>
          <a:prstGeom prst="straightConnector1">
            <a:avLst/>
          </a:prstGeom>
          <a:ln w="12600">
            <a:solidFill>
              <a:srgbClr val="ffffff"/>
            </a:solidFill>
            <a:miter/>
          </a:ln>
        </p:spPr>
      </p:cxnSp>
      <p:sp>
        <p:nvSpPr>
          <p:cNvPr id="969" name="PlaceHolder 1"/>
          <p:cNvSpPr>
            <a:spLocks noGrp="1"/>
          </p:cNvSpPr>
          <p:nvPr>
            <p:ph type="dt" idx="121"/>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970" name="PlaceHolder 2"/>
          <p:cNvSpPr>
            <a:spLocks noGrp="1"/>
          </p:cNvSpPr>
          <p:nvPr>
            <p:ph type="ftr" idx="122"/>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971" name="PlaceHolder 3"/>
          <p:cNvSpPr>
            <a:spLocks noGrp="1"/>
          </p:cNvSpPr>
          <p:nvPr>
            <p:ph type="sldNum" idx="123"/>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grpSp>
        <p:nvGrpSpPr>
          <p:cNvPr id="972" name="Grupo 5">
            <a:extLst>
              <a:ext uri="{C183D7F6-B498-43B3-948B-1728B52AA6E4}">
                <adec:decorative xmlns:adec="http://schemas.microsoft.com/office/drawing/2017/decorative" val="1"/>
              </a:ext>
            </a:extLst>
          </p:cNvPr>
          <p:cNvGrpSpPr/>
          <p:nvPr/>
        </p:nvGrpSpPr>
        <p:grpSpPr>
          <a:xfrm>
            <a:off x="142560" y="177480"/>
            <a:ext cx="3552120" cy="3552480"/>
            <a:chOff x="142560" y="177480"/>
            <a:chExt cx="3552120" cy="3552480"/>
          </a:xfrm>
        </p:grpSpPr>
        <p:sp>
          <p:nvSpPr>
            <p:cNvPr id="973" name="Forma libre 64">
              <a:extLst>
                <a:ext uri="{C183D7F6-B498-43B3-948B-1728B52AA6E4}">
                  <adec:decorative xmlns:adec="http://schemas.microsoft.com/office/drawing/2017/decorative" val="1"/>
                </a:ext>
              </a:extLst>
            </p:cNvPr>
            <p:cNvSpPr/>
            <p:nvPr/>
          </p:nvSpPr>
          <p:spPr>
            <a:xfrm rot="2700000">
              <a:off x="2188080" y="15429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74" name="Forma libre 81">
              <a:extLst>
                <a:ext uri="{C183D7F6-B498-43B3-948B-1728B52AA6E4}">
                  <adec:decorative xmlns:adec="http://schemas.microsoft.com/office/drawing/2017/decorative" val="1"/>
                </a:ext>
              </a:extLst>
            </p:cNvPr>
            <p:cNvSpPr/>
            <p:nvPr/>
          </p:nvSpPr>
          <p:spPr>
            <a:xfrm rot="2700000">
              <a:off x="1649520" y="20818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75" name="Forma libre 61">
              <a:extLst>
                <a:ext uri="{C183D7F6-B498-43B3-948B-1728B52AA6E4}">
                  <adec:decorative xmlns:adec="http://schemas.microsoft.com/office/drawing/2017/decorative" val="1"/>
                </a:ext>
              </a:extLst>
            </p:cNvPr>
            <p:cNvSpPr/>
            <p:nvPr/>
          </p:nvSpPr>
          <p:spPr>
            <a:xfrm rot="2700000">
              <a:off x="1319400" y="6742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76" name="Forma libre 13">
              <a:extLst>
                <a:ext uri="{C183D7F6-B498-43B3-948B-1728B52AA6E4}">
                  <adec:decorative xmlns:adec="http://schemas.microsoft.com/office/drawing/2017/decorative" val="1"/>
                </a:ext>
              </a:extLst>
            </p:cNvPr>
            <p:cNvSpPr/>
            <p:nvPr/>
          </p:nvSpPr>
          <p:spPr>
            <a:xfrm rot="2700000">
              <a:off x="780480" y="12132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77" name="Forma libre 84">
              <a:extLst>
                <a:ext uri="{C183D7F6-B498-43B3-948B-1728B52AA6E4}">
                  <adec:decorative xmlns:adec="http://schemas.microsoft.com/office/drawing/2017/decorative" val="1"/>
                </a:ext>
              </a:extLst>
            </p:cNvPr>
            <p:cNvSpPr/>
            <p:nvPr/>
          </p:nvSpPr>
          <p:spPr>
            <a:xfrm rot="2700000">
              <a:off x="241920" y="17517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78" name="Forma libre 87">
              <a:extLst>
                <a:ext uri="{C183D7F6-B498-43B3-948B-1728B52AA6E4}">
                  <adec:decorative xmlns:adec="http://schemas.microsoft.com/office/drawing/2017/decorative" val="1"/>
                </a:ext>
              </a:extLst>
            </p:cNvPr>
            <p:cNvSpPr/>
            <p:nvPr/>
          </p:nvSpPr>
          <p:spPr>
            <a:xfrm rot="2700000">
              <a:off x="1110600" y="26208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79" name="Forma libre 60">
              <a:extLst>
                <a:ext uri="{C183D7F6-B498-43B3-948B-1728B52AA6E4}">
                  <adec:decorative xmlns:adec="http://schemas.microsoft.com/office/drawing/2017/decorative" val="1"/>
                </a:ext>
              </a:extLst>
            </p:cNvPr>
            <p:cNvSpPr/>
            <p:nvPr/>
          </p:nvSpPr>
          <p:spPr>
            <a:xfrm rot="2700000">
              <a:off x="2921040" y="30780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80" name="Forma libre 59">
              <a:extLst>
                <a:ext uri="{C183D7F6-B498-43B3-948B-1728B52AA6E4}">
                  <adec:decorative xmlns:adec="http://schemas.microsoft.com/office/drawing/2017/decorative" val="1"/>
                </a:ext>
              </a:extLst>
            </p:cNvPr>
            <p:cNvSpPr/>
            <p:nvPr/>
          </p:nvSpPr>
          <p:spPr>
            <a:xfrm rot="2700000">
              <a:off x="2695320" y="820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81" name="Forma libre 62">
              <a:extLst>
                <a:ext uri="{C183D7F6-B498-43B3-948B-1728B52AA6E4}">
                  <adec:decorative xmlns:adec="http://schemas.microsoft.com/office/drawing/2017/decorative" val="1"/>
                </a:ext>
              </a:extLst>
            </p:cNvPr>
            <p:cNvSpPr/>
            <p:nvPr/>
          </p:nvSpPr>
          <p:spPr>
            <a:xfrm rot="2700000">
              <a:off x="1366560" y="641520"/>
              <a:ext cx="1228320" cy="761760"/>
            </a:xfrm>
            <a:custGeom>
              <a:avLst/>
              <a:gdLst>
                <a:gd name="textAreaLeft" fmla="*/ 0 w 1228320"/>
                <a:gd name="textAreaRight" fmla="*/ 1228680 w 1228320"/>
                <a:gd name="textAreaTop" fmla="*/ 0 h 761760"/>
                <a:gd name="textAreaBottom" fmla="*/ 76212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82" name="Forma libre 65">
              <a:extLst>
                <a:ext uri="{C183D7F6-B498-43B3-948B-1728B52AA6E4}">
                  <adec:decorative xmlns:adec="http://schemas.microsoft.com/office/drawing/2017/decorative" val="1"/>
                </a:ext>
              </a:extLst>
            </p:cNvPr>
            <p:cNvSpPr/>
            <p:nvPr/>
          </p:nvSpPr>
          <p:spPr>
            <a:xfrm rot="2700000">
              <a:off x="2245320" y="14857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83" name="Forma libre 79">
              <a:extLst>
                <a:ext uri="{C183D7F6-B498-43B3-948B-1728B52AA6E4}">
                  <adec:decorative xmlns:adec="http://schemas.microsoft.com/office/drawing/2017/decorative" val="1"/>
                </a:ext>
              </a:extLst>
            </p:cNvPr>
            <p:cNvSpPr/>
            <p:nvPr/>
          </p:nvSpPr>
          <p:spPr>
            <a:xfrm rot="2700000">
              <a:off x="837720" y="11559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84" name="Forma libre 82">
              <a:extLst>
                <a:ext uri="{C183D7F6-B498-43B3-948B-1728B52AA6E4}">
                  <adec:decorative xmlns:adec="http://schemas.microsoft.com/office/drawing/2017/decorative" val="1"/>
                </a:ext>
              </a:extLst>
            </p:cNvPr>
            <p:cNvSpPr/>
            <p:nvPr/>
          </p:nvSpPr>
          <p:spPr>
            <a:xfrm rot="2700000">
              <a:off x="1706760" y="20246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85" name="Forma libre 85">
              <a:extLst>
                <a:ext uri="{C183D7F6-B498-43B3-948B-1728B52AA6E4}">
                  <adec:decorative xmlns:adec="http://schemas.microsoft.com/office/drawing/2017/decorative" val="1"/>
                </a:ext>
              </a:extLst>
            </p:cNvPr>
            <p:cNvSpPr/>
            <p:nvPr/>
          </p:nvSpPr>
          <p:spPr>
            <a:xfrm rot="2700000">
              <a:off x="299160" y="16945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86" name="Forma libre 23">
              <a:extLst>
                <a:ext uri="{C183D7F6-B498-43B3-948B-1728B52AA6E4}">
                  <adec:decorative xmlns:adec="http://schemas.microsoft.com/office/drawing/2017/decorative" val="1"/>
                </a:ext>
              </a:extLst>
            </p:cNvPr>
            <p:cNvSpPr/>
            <p:nvPr/>
          </p:nvSpPr>
          <p:spPr>
            <a:xfrm rot="2700000">
              <a:off x="1167840" y="25635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987" name="Grupo 24">
              <a:extLst>
                <a:ext uri="{C183D7F6-B498-43B3-948B-1728B52AA6E4}">
                  <adec:decorative xmlns:adec="http://schemas.microsoft.com/office/drawing/2017/decorative" val="1"/>
                </a:ext>
              </a:extLst>
            </p:cNvPr>
            <p:cNvGrpSpPr/>
            <p:nvPr/>
          </p:nvGrpSpPr>
          <p:grpSpPr>
            <a:xfrm>
              <a:off x="700920" y="356040"/>
              <a:ext cx="2815200" cy="2815200"/>
              <a:chOff x="700920" y="356040"/>
              <a:chExt cx="2815200" cy="2815200"/>
            </a:xfrm>
          </p:grpSpPr>
          <p:sp>
            <p:nvSpPr>
              <p:cNvPr id="988" name="Línea 63">
                <a:extLst>
                  <a:ext uri="{C183D7F6-B498-43B3-948B-1728B52AA6E4}">
                    <adec:decorative xmlns:adec="http://schemas.microsoft.com/office/drawing/2017/decorative" val="1"/>
                  </a:ext>
                </a:extLst>
              </p:cNvPr>
              <p:cNvSpPr/>
              <p:nvPr/>
            </p:nvSpPr>
            <p:spPr>
              <a:xfrm>
                <a:off x="1778400" y="35604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89" name="Línea 66">
                <a:extLst>
                  <a:ext uri="{C183D7F6-B498-43B3-948B-1728B52AA6E4}">
                    <adec:decorative xmlns:adec="http://schemas.microsoft.com/office/drawing/2017/decorative" val="1"/>
                  </a:ext>
                </a:extLst>
              </p:cNvPr>
              <p:cNvSpPr/>
              <p:nvPr/>
            </p:nvSpPr>
            <p:spPr>
              <a:xfrm>
                <a:off x="2145600" y="172656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90" name="Línea 67">
                <a:extLst>
                  <a:ext uri="{C183D7F6-B498-43B3-948B-1728B52AA6E4}">
                    <adec:decorative xmlns:adec="http://schemas.microsoft.com/office/drawing/2017/decorative" val="1"/>
                  </a:ext>
                </a:extLst>
              </p:cNvPr>
              <p:cNvSpPr/>
              <p:nvPr/>
            </p:nvSpPr>
            <p:spPr>
              <a:xfrm flipV="1">
                <a:off x="754920" y="402840"/>
                <a:ext cx="271404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91" name="Línea 80">
                <a:extLst>
                  <a:ext uri="{C183D7F6-B498-43B3-948B-1728B52AA6E4}">
                    <adec:decorative xmlns:adec="http://schemas.microsoft.com/office/drawing/2017/decorative" val="1"/>
                  </a:ext>
                </a:extLst>
              </p:cNvPr>
              <p:cNvSpPr/>
              <p:nvPr/>
            </p:nvSpPr>
            <p:spPr>
              <a:xfrm>
                <a:off x="1239840" y="89460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92" name="Línea 83">
                <a:extLst>
                  <a:ext uri="{C183D7F6-B498-43B3-948B-1728B52AA6E4}">
                    <adec:decorative xmlns:adec="http://schemas.microsoft.com/office/drawing/2017/decorative" val="1"/>
                  </a:ext>
                </a:extLst>
              </p:cNvPr>
              <p:cNvSpPr/>
              <p:nvPr/>
            </p:nvSpPr>
            <p:spPr>
              <a:xfrm>
                <a:off x="1606680" y="2265120"/>
                <a:ext cx="137088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93" name="Línea 86">
                <a:extLst>
                  <a:ext uri="{C183D7F6-B498-43B3-948B-1728B52AA6E4}">
                    <adec:decorative xmlns:adec="http://schemas.microsoft.com/office/drawing/2017/decorative" val="1"/>
                  </a:ext>
                </a:extLst>
              </p:cNvPr>
              <p:cNvSpPr/>
              <p:nvPr/>
            </p:nvSpPr>
            <p:spPr>
              <a:xfrm>
                <a:off x="700920" y="143352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94" name="Línea 89">
                <a:extLst>
                  <a:ext uri="{C183D7F6-B498-43B3-948B-1728B52AA6E4}">
                    <adec:decorative xmlns:adec="http://schemas.microsoft.com/office/drawing/2017/decorative" val="1"/>
                  </a:ext>
                </a:extLst>
              </p:cNvPr>
              <p:cNvSpPr/>
              <p:nvPr/>
            </p:nvSpPr>
            <p:spPr>
              <a:xfrm>
                <a:off x="1068120" y="280404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995" name="Grupo 32">
            <a:extLst>
              <a:ext uri="{C183D7F6-B498-43B3-948B-1728B52AA6E4}">
                <adec:decorative xmlns:adec="http://schemas.microsoft.com/office/drawing/2017/decorative" val="1"/>
              </a:ext>
            </a:extLst>
          </p:cNvPr>
          <p:cNvGrpSpPr/>
          <p:nvPr/>
        </p:nvGrpSpPr>
        <p:grpSpPr>
          <a:xfrm>
            <a:off x="176040" y="3161880"/>
            <a:ext cx="3552120" cy="3552480"/>
            <a:chOff x="176040" y="3161880"/>
            <a:chExt cx="3552120" cy="3552480"/>
          </a:xfrm>
        </p:grpSpPr>
        <p:sp>
          <p:nvSpPr>
            <p:cNvPr id="996" name="Forma libre 64">
              <a:extLst>
                <a:ext uri="{C183D7F6-B498-43B3-948B-1728B52AA6E4}">
                  <adec:decorative xmlns:adec="http://schemas.microsoft.com/office/drawing/2017/decorative" val="1"/>
                </a:ext>
              </a:extLst>
            </p:cNvPr>
            <p:cNvSpPr/>
            <p:nvPr/>
          </p:nvSpPr>
          <p:spPr>
            <a:xfrm flipV="1" rot="18900000">
              <a:off x="2221920" y="45576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97" name="Forma libre 81">
              <a:extLst>
                <a:ext uri="{C183D7F6-B498-43B3-948B-1728B52AA6E4}">
                  <adec:decorative xmlns:adec="http://schemas.microsoft.com/office/drawing/2017/decorative" val="1"/>
                </a:ext>
              </a:extLst>
            </p:cNvPr>
            <p:cNvSpPr/>
            <p:nvPr/>
          </p:nvSpPr>
          <p:spPr>
            <a:xfrm flipV="1" rot="18900000">
              <a:off x="1683000" y="40186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98" name="Forma libre 61">
              <a:extLst>
                <a:ext uri="{C183D7F6-B498-43B3-948B-1728B52AA6E4}">
                  <adec:decorative xmlns:adec="http://schemas.microsoft.com/office/drawing/2017/decorative" val="1"/>
                </a:ext>
              </a:extLst>
            </p:cNvPr>
            <p:cNvSpPr/>
            <p:nvPr/>
          </p:nvSpPr>
          <p:spPr>
            <a:xfrm flipV="1" rot="18900000">
              <a:off x="1353240" y="54262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999" name="Forma libre 78">
              <a:extLst>
                <a:ext uri="{C183D7F6-B498-43B3-948B-1728B52AA6E4}">
                  <adec:decorative xmlns:adec="http://schemas.microsoft.com/office/drawing/2017/decorative" val="1"/>
                </a:ext>
              </a:extLst>
            </p:cNvPr>
            <p:cNvSpPr/>
            <p:nvPr/>
          </p:nvSpPr>
          <p:spPr>
            <a:xfrm flipV="1" rot="18900000">
              <a:off x="814320" y="48873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00" name="Forma libre 84">
              <a:extLst>
                <a:ext uri="{C183D7F6-B498-43B3-948B-1728B52AA6E4}">
                  <adec:decorative xmlns:adec="http://schemas.microsoft.com/office/drawing/2017/decorative" val="1"/>
                </a:ext>
              </a:extLst>
            </p:cNvPr>
            <p:cNvSpPr/>
            <p:nvPr/>
          </p:nvSpPr>
          <p:spPr>
            <a:xfrm flipV="1" rot="18900000">
              <a:off x="275400" y="43488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01" name="Forma libre 87">
              <a:extLst>
                <a:ext uri="{C183D7F6-B498-43B3-948B-1728B52AA6E4}">
                  <adec:decorative xmlns:adec="http://schemas.microsoft.com/office/drawing/2017/decorative" val="1"/>
                </a:ext>
              </a:extLst>
            </p:cNvPr>
            <p:cNvSpPr/>
            <p:nvPr/>
          </p:nvSpPr>
          <p:spPr>
            <a:xfrm flipV="1" rot="18900000">
              <a:off x="1144440" y="34797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02" name="Forma libre 60">
              <a:extLst>
                <a:ext uri="{C183D7F6-B498-43B3-948B-1728B52AA6E4}">
                  <adec:decorative xmlns:adec="http://schemas.microsoft.com/office/drawing/2017/decorative" val="1"/>
                </a:ext>
              </a:extLst>
            </p:cNvPr>
            <p:cNvSpPr/>
            <p:nvPr/>
          </p:nvSpPr>
          <p:spPr>
            <a:xfrm flipV="1" rot="18900000">
              <a:off x="2954520" y="516420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03" name="Forma libre 59">
              <a:extLst>
                <a:ext uri="{C183D7F6-B498-43B3-948B-1728B52AA6E4}">
                  <adec:decorative xmlns:adec="http://schemas.microsoft.com/office/drawing/2017/decorative" val="1"/>
                </a:ext>
              </a:extLst>
            </p:cNvPr>
            <p:cNvSpPr/>
            <p:nvPr/>
          </p:nvSpPr>
          <p:spPr>
            <a:xfrm flipV="1" rot="18900000">
              <a:off x="2729160" y="538992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04" name="Forma libre 62">
              <a:extLst>
                <a:ext uri="{C183D7F6-B498-43B3-948B-1728B52AA6E4}">
                  <adec:decorative xmlns:adec="http://schemas.microsoft.com/office/drawing/2017/decorative" val="1"/>
                </a:ext>
              </a:extLst>
            </p:cNvPr>
            <p:cNvSpPr/>
            <p:nvPr/>
          </p:nvSpPr>
          <p:spPr>
            <a:xfrm flipV="1" rot="18900000">
              <a:off x="1400040" y="5487840"/>
              <a:ext cx="1228320" cy="761760"/>
            </a:xfrm>
            <a:custGeom>
              <a:avLst/>
              <a:gdLst>
                <a:gd name="textAreaLeft" fmla="*/ 0 w 1228320"/>
                <a:gd name="textAreaRight" fmla="*/ 1228680 w 1228320"/>
                <a:gd name="textAreaTop" fmla="*/ 360 h 761760"/>
                <a:gd name="textAreaBottom" fmla="*/ 76248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05" name="Forma libre 65">
              <a:extLst>
                <a:ext uri="{C183D7F6-B498-43B3-948B-1728B52AA6E4}">
                  <adec:decorative xmlns:adec="http://schemas.microsoft.com/office/drawing/2017/decorative" val="1"/>
                </a:ext>
              </a:extLst>
            </p:cNvPr>
            <p:cNvSpPr/>
            <p:nvPr/>
          </p:nvSpPr>
          <p:spPr>
            <a:xfrm flipV="1" rot="18900000">
              <a:off x="2279160" y="46148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06" name="Forma libre 79">
              <a:extLst>
                <a:ext uri="{C183D7F6-B498-43B3-948B-1728B52AA6E4}">
                  <adec:decorative xmlns:adec="http://schemas.microsoft.com/office/drawing/2017/decorative" val="1"/>
                </a:ext>
              </a:extLst>
            </p:cNvPr>
            <p:cNvSpPr/>
            <p:nvPr/>
          </p:nvSpPr>
          <p:spPr>
            <a:xfrm flipV="1" rot="18900000">
              <a:off x="871560" y="49446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07" name="Forma libre 82">
              <a:extLst>
                <a:ext uri="{C183D7F6-B498-43B3-948B-1728B52AA6E4}">
                  <adec:decorative xmlns:adec="http://schemas.microsoft.com/office/drawing/2017/decorative" val="1"/>
                </a:ext>
              </a:extLst>
            </p:cNvPr>
            <p:cNvSpPr/>
            <p:nvPr/>
          </p:nvSpPr>
          <p:spPr>
            <a:xfrm flipV="1" rot="18900000">
              <a:off x="1740240" y="40759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08" name="Forma libre 85">
              <a:extLst>
                <a:ext uri="{C183D7F6-B498-43B3-948B-1728B52AA6E4}">
                  <adec:decorative xmlns:adec="http://schemas.microsoft.com/office/drawing/2017/decorative" val="1"/>
                </a:ext>
              </a:extLst>
            </p:cNvPr>
            <p:cNvSpPr/>
            <p:nvPr/>
          </p:nvSpPr>
          <p:spPr>
            <a:xfrm flipV="1" rot="18900000">
              <a:off x="332640" y="44060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09" name="Forma libre 88">
              <a:extLst>
                <a:ext uri="{C183D7F6-B498-43B3-948B-1728B52AA6E4}">
                  <adec:decorative xmlns:adec="http://schemas.microsoft.com/office/drawing/2017/decorative" val="1"/>
                </a:ext>
              </a:extLst>
            </p:cNvPr>
            <p:cNvSpPr/>
            <p:nvPr/>
          </p:nvSpPr>
          <p:spPr>
            <a:xfrm flipV="1" rot="18900000">
              <a:off x="1201680" y="35370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1010" name="Grupo 47">
              <a:extLst>
                <a:ext uri="{C183D7F6-B498-43B3-948B-1728B52AA6E4}">
                  <adec:decorative xmlns:adec="http://schemas.microsoft.com/office/drawing/2017/decorative" val="1"/>
                </a:ext>
              </a:extLst>
            </p:cNvPr>
            <p:cNvGrpSpPr/>
            <p:nvPr/>
          </p:nvGrpSpPr>
          <p:grpSpPr>
            <a:xfrm>
              <a:off x="734760" y="3722040"/>
              <a:ext cx="2815200" cy="2815200"/>
              <a:chOff x="734760" y="3722040"/>
              <a:chExt cx="2815200" cy="2815200"/>
            </a:xfrm>
          </p:grpSpPr>
          <p:sp>
            <p:nvSpPr>
              <p:cNvPr id="1011" name="Línea 63">
                <a:extLst>
                  <a:ext uri="{C183D7F6-B498-43B3-948B-1728B52AA6E4}">
                    <adec:decorative xmlns:adec="http://schemas.microsoft.com/office/drawing/2017/decorative" val="1"/>
                  </a:ext>
                </a:extLst>
              </p:cNvPr>
              <p:cNvSpPr/>
              <p:nvPr/>
            </p:nvSpPr>
            <p:spPr>
              <a:xfrm flipV="1">
                <a:off x="1812240" y="516672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12" name="Línea 66">
                <a:extLst>
                  <a:ext uri="{C183D7F6-B498-43B3-948B-1728B52AA6E4}">
                    <adec:decorative xmlns:adec="http://schemas.microsoft.com/office/drawing/2017/decorative" val="1"/>
                  </a:ext>
                </a:extLst>
              </p:cNvPr>
              <p:cNvSpPr/>
              <p:nvPr/>
            </p:nvSpPr>
            <p:spPr>
              <a:xfrm flipV="1">
                <a:off x="2179440" y="479952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13" name="Línea 67">
                <a:extLst>
                  <a:ext uri="{C183D7F6-B498-43B3-948B-1728B52AA6E4}">
                    <adec:decorative xmlns:adec="http://schemas.microsoft.com/office/drawing/2017/decorative" val="1"/>
                  </a:ext>
                </a:extLst>
              </p:cNvPr>
              <p:cNvSpPr/>
              <p:nvPr/>
            </p:nvSpPr>
            <p:spPr>
              <a:xfrm>
                <a:off x="788400" y="377568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14" name="Línea 80">
                <a:extLst>
                  <a:ext uri="{C183D7F6-B498-43B3-948B-1728B52AA6E4}">
                    <adec:decorative xmlns:adec="http://schemas.microsoft.com/office/drawing/2017/decorative" val="1"/>
                  </a:ext>
                </a:extLst>
              </p:cNvPr>
              <p:cNvSpPr/>
              <p:nvPr/>
            </p:nvSpPr>
            <p:spPr>
              <a:xfrm flipV="1">
                <a:off x="1273320" y="462780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15" name="Línea 83">
                <a:extLst>
                  <a:ext uri="{C183D7F6-B498-43B3-948B-1728B52AA6E4}">
                    <adec:decorative xmlns:adec="http://schemas.microsoft.com/office/drawing/2017/decorative" val="1"/>
                  </a:ext>
                </a:extLst>
              </p:cNvPr>
              <p:cNvSpPr/>
              <p:nvPr/>
            </p:nvSpPr>
            <p:spPr>
              <a:xfrm flipV="1">
                <a:off x="1640520" y="426060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16" name="Línea 86">
                <a:extLst>
                  <a:ext uri="{C183D7F6-B498-43B3-948B-1728B52AA6E4}">
                    <adec:decorative xmlns:adec="http://schemas.microsoft.com/office/drawing/2017/decorative" val="1"/>
                  </a:ext>
                </a:extLst>
              </p:cNvPr>
              <p:cNvSpPr/>
              <p:nvPr/>
            </p:nvSpPr>
            <p:spPr>
              <a:xfrm flipV="1">
                <a:off x="734760" y="408888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17" name="Línea 89">
                <a:extLst>
                  <a:ext uri="{C183D7F6-B498-43B3-948B-1728B52AA6E4}">
                    <adec:decorative xmlns:adec="http://schemas.microsoft.com/office/drawing/2017/decorative" val="1"/>
                  </a:ext>
                </a:extLst>
              </p:cNvPr>
              <p:cNvSpPr/>
              <p:nvPr/>
            </p:nvSpPr>
            <p:spPr>
              <a:xfrm flipV="1">
                <a:off x="1101600" y="372204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sp>
        <p:nvSpPr>
          <p:cNvPr id="1018" name="PlaceHolder 4"/>
          <p:cNvSpPr>
            <a:spLocks noGrp="1"/>
          </p:cNvSpPr>
          <p:nvPr>
            <p:ph type="body"/>
          </p:nvPr>
        </p:nvSpPr>
        <p:spPr>
          <a:xfrm>
            <a:off x="3886200" y="2103120"/>
            <a:ext cx="2761200" cy="3931560"/>
          </a:xfrm>
          <a:prstGeom prst="rect">
            <a:avLst/>
          </a:prstGeom>
          <a:noFill/>
          <a:ln w="0">
            <a:noFill/>
          </a:ln>
        </p:spPr>
        <p:txBody>
          <a:bodyPr lIns="91440" rIns="91440" tIns="45720" bIns="45720" anchor="t">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019" name="PlaceHolder 5"/>
          <p:cNvSpPr>
            <a:spLocks noGrp="1"/>
          </p:cNvSpPr>
          <p:nvPr>
            <p:ph type="body"/>
          </p:nvPr>
        </p:nvSpPr>
        <p:spPr>
          <a:xfrm>
            <a:off x="6812280" y="2103120"/>
            <a:ext cx="4854960" cy="393156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020" name="PlaceHolder 6"/>
          <p:cNvSpPr>
            <a:spLocks noGrp="1"/>
          </p:cNvSpPr>
          <p:nvPr>
            <p:ph type="title"/>
          </p:nvPr>
        </p:nvSpPr>
        <p:spPr>
          <a:xfrm>
            <a:off x="3886200" y="548640"/>
            <a:ext cx="8055360" cy="11318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5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1021" name="PlaceHolder 1"/>
          <p:cNvSpPr>
            <a:spLocks noGrp="1"/>
          </p:cNvSpPr>
          <p:nvPr>
            <p:ph type="dt" idx="124"/>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022" name="PlaceHolder 2"/>
          <p:cNvSpPr>
            <a:spLocks noGrp="1"/>
          </p:cNvSpPr>
          <p:nvPr>
            <p:ph type="ftr" idx="125"/>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023" name="PlaceHolder 3"/>
          <p:cNvSpPr>
            <a:spLocks noGrp="1"/>
          </p:cNvSpPr>
          <p:nvPr>
            <p:ph type="sldNum" idx="126"/>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1024" name="Conector recto 4">
            <a:extLst>
              <a:ext uri="{C183D7F6-B498-43B3-948B-1728B52AA6E4}">
                <adec:decorative xmlns:adec="http://schemas.microsoft.com/office/drawing/2017/decorative" val="1"/>
              </a:ext>
            </a:extLst>
          </p:cNvPr>
          <p:cNvCxnSpPr/>
          <p:nvPr/>
        </p:nvCxnSpPr>
        <p:spPr>
          <a:xfrm>
            <a:off x="731520" y="1938240"/>
            <a:ext cx="540360" cy="360"/>
          </a:xfrm>
          <a:prstGeom prst="straightConnector1">
            <a:avLst/>
          </a:prstGeom>
          <a:ln w="12600">
            <a:solidFill>
              <a:srgbClr val="ffffff"/>
            </a:solidFill>
            <a:miter/>
          </a:ln>
        </p:spPr>
      </p:cxnSp>
      <p:sp>
        <p:nvSpPr>
          <p:cNvPr id="1025" name="PlaceHolder 4"/>
          <p:cNvSpPr>
            <a:spLocks noGrp="1"/>
          </p:cNvSpPr>
          <p:nvPr>
            <p:ph type="body"/>
          </p:nvPr>
        </p:nvSpPr>
        <p:spPr>
          <a:xfrm>
            <a:off x="4912560" y="2103120"/>
            <a:ext cx="6353280" cy="4205880"/>
          </a:xfrm>
          <a:prstGeom prst="rect">
            <a:avLst/>
          </a:prstGeom>
          <a:noFill/>
          <a:ln w="0">
            <a:noFill/>
          </a:ln>
        </p:spPr>
        <p:txBody>
          <a:bodyPr lIns="91440" rIns="91440" tIns="45720" bIns="45720" anchor="t">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026" name="PlaceHolder 5"/>
          <p:cNvSpPr>
            <a:spLocks noGrp="1"/>
          </p:cNvSpPr>
          <p:nvPr>
            <p:ph type="body"/>
          </p:nvPr>
        </p:nvSpPr>
        <p:spPr>
          <a:xfrm>
            <a:off x="612720" y="2103120"/>
            <a:ext cx="4105440" cy="420588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027" name="PlaceHolder 6"/>
          <p:cNvSpPr>
            <a:spLocks noGrp="1"/>
          </p:cNvSpPr>
          <p:nvPr>
            <p:ph type="title"/>
          </p:nvPr>
        </p:nvSpPr>
        <p:spPr>
          <a:xfrm>
            <a:off x="612720" y="548640"/>
            <a:ext cx="10653120" cy="11336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5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1028" name="Conector recto 7">
            <a:extLst>
              <a:ext uri="{C183D7F6-B498-43B3-948B-1728B52AA6E4}">
                <adec:decorative xmlns:adec="http://schemas.microsoft.com/office/drawing/2017/decorative" val="1"/>
              </a:ext>
            </a:extLst>
          </p:cNvPr>
          <p:cNvCxnSpPr/>
          <p:nvPr/>
        </p:nvCxnSpPr>
        <p:spPr>
          <a:xfrm>
            <a:off x="3291840" y="1937160"/>
            <a:ext cx="540360" cy="360"/>
          </a:xfrm>
          <a:prstGeom prst="straightConnector1">
            <a:avLst/>
          </a:prstGeom>
          <a:ln w="12600">
            <a:solidFill>
              <a:srgbClr val="ffffff"/>
            </a:solidFill>
            <a:miter/>
          </a:ln>
        </p:spPr>
      </p:cxnSp>
      <p:sp>
        <p:nvSpPr>
          <p:cNvPr id="1029" name="PlaceHolder 1"/>
          <p:cNvSpPr>
            <a:spLocks noGrp="1"/>
          </p:cNvSpPr>
          <p:nvPr>
            <p:ph type="dt" idx="127"/>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030" name="PlaceHolder 2"/>
          <p:cNvSpPr>
            <a:spLocks noGrp="1"/>
          </p:cNvSpPr>
          <p:nvPr>
            <p:ph type="ftr" idx="128"/>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031" name="PlaceHolder 3"/>
          <p:cNvSpPr>
            <a:spLocks noGrp="1"/>
          </p:cNvSpPr>
          <p:nvPr>
            <p:ph type="sldNum" idx="129"/>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grpSp>
        <p:nvGrpSpPr>
          <p:cNvPr id="1032" name="Grupo 4">
            <a:extLst>
              <a:ext uri="{C183D7F6-B498-43B3-948B-1728B52AA6E4}">
                <adec:decorative xmlns:adec="http://schemas.microsoft.com/office/drawing/2017/decorative" val="1"/>
              </a:ext>
            </a:extLst>
          </p:cNvPr>
          <p:cNvGrpSpPr/>
          <p:nvPr/>
        </p:nvGrpSpPr>
        <p:grpSpPr>
          <a:xfrm>
            <a:off x="-22320" y="-58320"/>
            <a:ext cx="2535120" cy="3223800"/>
            <a:chOff x="-22320" y="-58320"/>
            <a:chExt cx="2535120" cy="3223800"/>
          </a:xfrm>
        </p:grpSpPr>
        <p:grpSp>
          <p:nvGrpSpPr>
            <p:cNvPr id="1033" name="Grupo 55">
              <a:extLst>
                <a:ext uri="{C183D7F6-B498-43B3-948B-1728B52AA6E4}">
                  <adec:decorative xmlns:adec="http://schemas.microsoft.com/office/drawing/2017/decorative" val="1"/>
                </a:ext>
              </a:extLst>
            </p:cNvPr>
            <p:cNvGrpSpPr/>
            <p:nvPr/>
          </p:nvGrpSpPr>
          <p:grpSpPr>
            <a:xfrm>
              <a:off x="-22320" y="-58320"/>
              <a:ext cx="2535120" cy="2527200"/>
              <a:chOff x="-22320" y="-58320"/>
              <a:chExt cx="2535120" cy="2527200"/>
            </a:xfrm>
          </p:grpSpPr>
          <p:grpSp>
            <p:nvGrpSpPr>
              <p:cNvPr id="1034" name="Grupo 61">
                <a:extLst>
                  <a:ext uri="{C183D7F6-B498-43B3-948B-1728B52AA6E4}">
                    <adec:decorative xmlns:adec="http://schemas.microsoft.com/office/drawing/2017/decorative" val="1"/>
                  </a:ext>
                </a:extLst>
              </p:cNvPr>
              <p:cNvGrpSpPr/>
              <p:nvPr/>
            </p:nvGrpSpPr>
            <p:grpSpPr>
              <a:xfrm>
                <a:off x="573480" y="532080"/>
                <a:ext cx="1663200" cy="1663560"/>
                <a:chOff x="573480" y="532080"/>
                <a:chExt cx="1663200" cy="1663560"/>
              </a:xfrm>
            </p:grpSpPr>
            <p:cxnSp>
              <p:nvCxnSpPr>
                <p:cNvPr id="1035" name="Conector recto 65">
                  <a:extLst>
                    <a:ext uri="{C183D7F6-B498-43B3-948B-1728B52AA6E4}">
                      <adec:decorative xmlns:adec="http://schemas.microsoft.com/office/drawing/2017/decorative" val="1"/>
                    </a:ext>
                  </a:extLst>
                </p:cNvPr>
                <p:cNvCxnSpPr/>
                <p:nvPr/>
              </p:nvCxnSpPr>
              <p:spPr>
                <a:xfrm>
                  <a:off x="610560" y="570960"/>
                  <a:ext cx="1562040" cy="1562040"/>
                </a:xfrm>
                <a:prstGeom prst="straightConnector1">
                  <a:avLst/>
                </a:prstGeom>
                <a:ln w="12600">
                  <a:solidFill>
                    <a:srgbClr val="ffffff"/>
                  </a:solidFill>
                  <a:miter/>
                </a:ln>
              </p:spPr>
            </p:cxnSp>
            <p:cxnSp>
              <p:nvCxnSpPr>
                <p:cNvPr id="1036" name="Conector recto 66">
                  <a:extLst>
                    <a:ext uri="{C183D7F6-B498-43B3-948B-1728B52AA6E4}">
                      <adec:decorative xmlns:adec="http://schemas.microsoft.com/office/drawing/2017/decorative" val="1"/>
                    </a:ext>
                  </a:extLst>
                </p:cNvPr>
                <p:cNvCxnSpPr/>
                <p:nvPr/>
              </p:nvCxnSpPr>
              <p:spPr>
                <a:xfrm flipH="1">
                  <a:off x="991440" y="950760"/>
                  <a:ext cx="1245600" cy="1245240"/>
                </a:xfrm>
                <a:prstGeom prst="straightConnector1">
                  <a:avLst/>
                </a:prstGeom>
                <a:ln w="12600">
                  <a:solidFill>
                    <a:srgbClr val="ffffff"/>
                  </a:solidFill>
                  <a:miter/>
                </a:ln>
              </p:spPr>
            </p:cxnSp>
            <p:sp>
              <p:nvSpPr>
                <p:cNvPr id="1037" name="Rectángulo 30">
                  <a:extLst>
                    <a:ext uri="{C183D7F6-B498-43B3-948B-1728B52AA6E4}">
                      <adec:decorative xmlns:adec="http://schemas.microsoft.com/office/drawing/2017/decorative" val="1"/>
                    </a:ext>
                  </a:extLst>
                </p:cNvPr>
                <p:cNvSpPr/>
                <p:nvPr/>
              </p:nvSpPr>
              <p:spPr>
                <a:xfrm flipV="1" rot="16200000">
                  <a:off x="626040" y="584640"/>
                  <a:ext cx="987480" cy="987480"/>
                </a:xfrm>
                <a:custGeom>
                  <a:avLst/>
                  <a:gdLst>
                    <a:gd name="textAreaLeft" fmla="*/ 0 w 987480"/>
                    <a:gd name="textAreaRight" fmla="*/ 987840 w 987480"/>
                    <a:gd name="textAreaTop" fmla="*/ -360 h 987480"/>
                    <a:gd name="textAreaBottom" fmla="*/ 98748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1038" name="Rectángulo 30">
                  <a:extLst>
                    <a:ext uri="{C183D7F6-B498-43B3-948B-1728B52AA6E4}">
                      <adec:decorative xmlns:adec="http://schemas.microsoft.com/office/drawing/2017/decorative" val="1"/>
                    </a:ext>
                  </a:extLst>
                </p:cNvPr>
                <p:cNvSpPr/>
                <p:nvPr/>
              </p:nvSpPr>
              <p:spPr>
                <a:xfrm flipV="1" rot="16200000">
                  <a:off x="573480" y="531720"/>
                  <a:ext cx="605880" cy="605880"/>
                </a:xfrm>
                <a:custGeom>
                  <a:avLst/>
                  <a:gdLst>
                    <a:gd name="textAreaLeft" fmla="*/ 0 w 605880"/>
                    <a:gd name="textAreaRight" fmla="*/ 606240 w 605880"/>
                    <a:gd name="textAreaTop" fmla="*/ -360 h 605880"/>
                    <a:gd name="textAreaBottom" fmla="*/ 60588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1039" name="Grupo 62">
                <a:extLst>
                  <a:ext uri="{C183D7F6-B498-43B3-948B-1728B52AA6E4}">
                    <adec:decorative xmlns:adec="http://schemas.microsoft.com/office/drawing/2017/decorative" val="1"/>
                  </a:ext>
                </a:extLst>
              </p:cNvPr>
              <p:cNvGrpSpPr/>
              <p:nvPr/>
            </p:nvGrpSpPr>
            <p:grpSpPr>
              <a:xfrm>
                <a:off x="-22320" y="-58320"/>
                <a:ext cx="2535120" cy="2527200"/>
                <a:chOff x="-22320" y="-58320"/>
                <a:chExt cx="2535120" cy="2527200"/>
              </a:xfrm>
            </p:grpSpPr>
            <p:sp>
              <p:nvSpPr>
                <p:cNvPr id="1040" name="Forma libre: Forma 101">
                  <a:extLst>
                    <a:ext uri="{C183D7F6-B498-43B3-948B-1728B52AA6E4}">
                      <adec:decorative xmlns:adec="http://schemas.microsoft.com/office/drawing/2017/decorative" val="1"/>
                    </a:ext>
                  </a:extLst>
                </p:cNvPr>
                <p:cNvSpPr/>
                <p:nvPr/>
              </p:nvSpPr>
              <p:spPr>
                <a:xfrm flipV="1" rot="8100000">
                  <a:off x="1116360" y="-5400"/>
                  <a:ext cx="892440" cy="1794600"/>
                </a:xfrm>
                <a:custGeom>
                  <a:avLst/>
                  <a:gdLst>
                    <a:gd name="textAreaLeft" fmla="*/ 0 w 892440"/>
                    <a:gd name="textAreaRight" fmla="*/ 892800 w 892440"/>
                    <a:gd name="textAreaTop" fmla="*/ -360 h 1794600"/>
                    <a:gd name="textAreaBottom" fmla="*/ 179460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41" name="Forma libre: Forma 102">
                  <a:extLst>
                    <a:ext uri="{C183D7F6-B498-43B3-948B-1728B52AA6E4}">
                      <adec:decorative xmlns:adec="http://schemas.microsoft.com/office/drawing/2017/decorative" val="1"/>
                    </a:ext>
                  </a:extLst>
                </p:cNvPr>
                <p:cNvSpPr/>
                <p:nvPr/>
              </p:nvSpPr>
              <p:spPr>
                <a:xfrm flipV="1" rot="8100000">
                  <a:off x="480960" y="620640"/>
                  <a:ext cx="893160" cy="1794600"/>
                </a:xfrm>
                <a:custGeom>
                  <a:avLst/>
                  <a:gdLst>
                    <a:gd name="textAreaLeft" fmla="*/ 0 w 893160"/>
                    <a:gd name="textAreaRight" fmla="*/ 893520 w 893160"/>
                    <a:gd name="textAreaTop" fmla="*/ -360 h 1794600"/>
                    <a:gd name="textAreaBottom" fmla="*/ 179460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042" name="Grupo 56">
              <a:extLst>
                <a:ext uri="{C183D7F6-B498-43B3-948B-1728B52AA6E4}">
                  <adec:decorative xmlns:adec="http://schemas.microsoft.com/office/drawing/2017/decorative" val="1"/>
                </a:ext>
              </a:extLst>
            </p:cNvPr>
            <p:cNvGrpSpPr/>
            <p:nvPr/>
          </p:nvGrpSpPr>
          <p:grpSpPr>
            <a:xfrm>
              <a:off x="576360" y="2531520"/>
              <a:ext cx="1861920" cy="633960"/>
              <a:chOff x="576360" y="2531520"/>
              <a:chExt cx="1861920" cy="633960"/>
            </a:xfrm>
          </p:grpSpPr>
          <p:grpSp>
            <p:nvGrpSpPr>
              <p:cNvPr id="1043" name="Grupo 57">
                <a:extLst>
                  <a:ext uri="{C183D7F6-B498-43B3-948B-1728B52AA6E4}">
                    <adec:decorative xmlns:adec="http://schemas.microsoft.com/office/drawing/2017/decorative" val="1"/>
                  </a:ext>
                </a:extLst>
              </p:cNvPr>
              <p:cNvGrpSpPr/>
              <p:nvPr/>
            </p:nvGrpSpPr>
            <p:grpSpPr>
              <a:xfrm>
                <a:off x="576360" y="2531520"/>
                <a:ext cx="1418760" cy="633960"/>
                <a:chOff x="576360" y="2531520"/>
                <a:chExt cx="1418760" cy="633960"/>
              </a:xfrm>
            </p:grpSpPr>
            <p:sp>
              <p:nvSpPr>
                <p:cNvPr id="1044" name="Forma libre 68">
                  <a:extLst>
                    <a:ext uri="{C183D7F6-B498-43B3-948B-1728B52AA6E4}">
                      <adec:decorative xmlns:adec="http://schemas.microsoft.com/office/drawing/2017/decorative" val="1"/>
                    </a:ext>
                  </a:extLst>
                </p:cNvPr>
                <p:cNvSpPr/>
                <p:nvPr/>
              </p:nvSpPr>
              <p:spPr>
                <a:xfrm flipV="1" rot="5400000">
                  <a:off x="1126440" y="198108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45" name="Forma libre 69">
                  <a:extLst>
                    <a:ext uri="{C183D7F6-B498-43B3-948B-1728B52AA6E4}">
                      <adec:decorative xmlns:adec="http://schemas.microsoft.com/office/drawing/2017/decorative" val="1"/>
                    </a:ext>
                  </a:extLst>
                </p:cNvPr>
                <p:cNvSpPr/>
                <p:nvPr/>
              </p:nvSpPr>
              <p:spPr>
                <a:xfrm flipV="1" rot="5400000">
                  <a:off x="1128600" y="2298960"/>
                  <a:ext cx="313920" cy="1418760"/>
                </a:xfrm>
                <a:custGeom>
                  <a:avLst/>
                  <a:gdLst>
                    <a:gd name="textAreaLeft" fmla="*/ 0 w 313920"/>
                    <a:gd name="textAreaRight" fmla="*/ 314280 w 313920"/>
                    <a:gd name="textAreaTop" fmla="*/ -360 h 1418760"/>
                    <a:gd name="textAreaBottom" fmla="*/ 141876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1046" name="Línea 70">
                <a:extLst>
                  <a:ext uri="{C183D7F6-B498-43B3-948B-1728B52AA6E4}">
                    <adec:decorative xmlns:adec="http://schemas.microsoft.com/office/drawing/2017/decorative" val="1"/>
                  </a:ext>
                </a:extLst>
              </p:cNvPr>
              <p:cNvSpPr/>
              <p:nvPr/>
            </p:nvSpPr>
            <p:spPr>
              <a:xfrm flipH="1">
                <a:off x="576360" y="2850840"/>
                <a:ext cx="186192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nvGrpSpPr>
          <p:cNvPr id="1047" name="Grupo 69">
            <a:extLst>
              <a:ext uri="{C183D7F6-B498-43B3-948B-1728B52AA6E4}">
                <adec:decorative xmlns:adec="http://schemas.microsoft.com/office/drawing/2017/decorative" val="1"/>
              </a:ext>
            </a:extLst>
          </p:cNvPr>
          <p:cNvGrpSpPr/>
          <p:nvPr/>
        </p:nvGrpSpPr>
        <p:grpSpPr>
          <a:xfrm>
            <a:off x="-38880" y="3721680"/>
            <a:ext cx="2535120" cy="3223800"/>
            <a:chOff x="-38880" y="3721680"/>
            <a:chExt cx="2535120" cy="3223800"/>
          </a:xfrm>
        </p:grpSpPr>
        <p:grpSp>
          <p:nvGrpSpPr>
            <p:cNvPr id="1048" name="Grupo 70">
              <a:extLst>
                <a:ext uri="{C183D7F6-B498-43B3-948B-1728B52AA6E4}">
                  <adec:decorative xmlns:adec="http://schemas.microsoft.com/office/drawing/2017/decorative" val="1"/>
                </a:ext>
              </a:extLst>
            </p:cNvPr>
            <p:cNvGrpSpPr/>
            <p:nvPr/>
          </p:nvGrpSpPr>
          <p:grpSpPr>
            <a:xfrm>
              <a:off x="-38880" y="4416840"/>
              <a:ext cx="2535120" cy="2528640"/>
              <a:chOff x="-38880" y="4416840"/>
              <a:chExt cx="2535120" cy="2528640"/>
            </a:xfrm>
          </p:grpSpPr>
          <p:grpSp>
            <p:nvGrpSpPr>
              <p:cNvPr id="1049" name="Grupo 76">
                <a:extLst>
                  <a:ext uri="{C183D7F6-B498-43B3-948B-1728B52AA6E4}">
                    <adec:decorative xmlns:adec="http://schemas.microsoft.com/office/drawing/2017/decorative" val="1"/>
                  </a:ext>
                </a:extLst>
              </p:cNvPr>
              <p:cNvGrpSpPr/>
              <p:nvPr/>
            </p:nvGrpSpPr>
            <p:grpSpPr>
              <a:xfrm>
                <a:off x="556920" y="4690440"/>
                <a:ext cx="1662840" cy="1662480"/>
                <a:chOff x="556920" y="4690440"/>
                <a:chExt cx="1662840" cy="1662480"/>
              </a:xfrm>
            </p:grpSpPr>
            <p:cxnSp>
              <p:nvCxnSpPr>
                <p:cNvPr id="1050" name="Conector recto 80">
                  <a:extLst>
                    <a:ext uri="{C183D7F6-B498-43B3-948B-1728B52AA6E4}">
                      <adec:decorative xmlns:adec="http://schemas.microsoft.com/office/drawing/2017/decorative" val="1"/>
                    </a:ext>
                  </a:extLst>
                </p:cNvPr>
                <p:cNvCxnSpPr/>
                <p:nvPr/>
              </p:nvCxnSpPr>
              <p:spPr>
                <a:xfrm flipV="1">
                  <a:off x="594000" y="4753440"/>
                  <a:ext cx="1562040" cy="1562040"/>
                </a:xfrm>
                <a:prstGeom prst="straightConnector1">
                  <a:avLst/>
                </a:prstGeom>
                <a:ln w="12600">
                  <a:solidFill>
                    <a:srgbClr val="ffffff"/>
                  </a:solidFill>
                  <a:miter/>
                </a:ln>
              </p:spPr>
            </p:cxnSp>
            <p:cxnSp>
              <p:nvCxnSpPr>
                <p:cNvPr id="1051" name="Conector recto 81">
                  <a:extLst>
                    <a:ext uri="{C183D7F6-B498-43B3-948B-1728B52AA6E4}">
                      <adec:decorative xmlns:adec="http://schemas.microsoft.com/office/drawing/2017/decorative" val="1"/>
                    </a:ext>
                  </a:extLst>
                </p:cNvPr>
                <p:cNvCxnSpPr/>
                <p:nvPr/>
              </p:nvCxnSpPr>
              <p:spPr>
                <a:xfrm flipH="1" flipV="1">
                  <a:off x="974880" y="4690440"/>
                  <a:ext cx="1245240" cy="1245600"/>
                </a:xfrm>
                <a:prstGeom prst="straightConnector1">
                  <a:avLst/>
                </a:prstGeom>
                <a:ln w="12600">
                  <a:solidFill>
                    <a:srgbClr val="ffffff"/>
                  </a:solidFill>
                  <a:miter/>
                </a:ln>
              </p:spPr>
            </p:cxnSp>
            <p:sp>
              <p:nvSpPr>
                <p:cNvPr id="1052" name="Rectángulo 30">
                  <a:extLst>
                    <a:ext uri="{C183D7F6-B498-43B3-948B-1728B52AA6E4}">
                      <adec:decorative xmlns:adec="http://schemas.microsoft.com/office/drawing/2017/decorative" val="1"/>
                    </a:ext>
                  </a:extLst>
                </p:cNvPr>
                <p:cNvSpPr/>
                <p:nvPr/>
              </p:nvSpPr>
              <p:spPr>
                <a:xfrm rot="5400000">
                  <a:off x="609480" y="531252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1053" name="Rectángulo 30">
                  <a:extLst>
                    <a:ext uri="{C183D7F6-B498-43B3-948B-1728B52AA6E4}">
                      <adec:decorative xmlns:adec="http://schemas.microsoft.com/office/drawing/2017/decorative" val="1"/>
                    </a:ext>
                  </a:extLst>
                </p:cNvPr>
                <p:cNvSpPr/>
                <p:nvPr/>
              </p:nvSpPr>
              <p:spPr>
                <a:xfrm rot="5400000">
                  <a:off x="556560" y="574704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1054" name="Grupo 77">
                <a:extLst>
                  <a:ext uri="{C183D7F6-B498-43B3-948B-1728B52AA6E4}">
                    <adec:decorative xmlns:adec="http://schemas.microsoft.com/office/drawing/2017/decorative" val="1"/>
                  </a:ext>
                </a:extLst>
              </p:cNvPr>
              <p:cNvGrpSpPr/>
              <p:nvPr/>
            </p:nvGrpSpPr>
            <p:grpSpPr>
              <a:xfrm>
                <a:off x="-38880" y="4416840"/>
                <a:ext cx="2535120" cy="2528640"/>
                <a:chOff x="-38880" y="4416840"/>
                <a:chExt cx="2535120" cy="2528640"/>
              </a:xfrm>
            </p:grpSpPr>
            <p:sp>
              <p:nvSpPr>
                <p:cNvPr id="1055" name="Forma libre: Forma 116">
                  <a:extLst>
                    <a:ext uri="{C183D7F6-B498-43B3-948B-1728B52AA6E4}">
                      <adec:decorative xmlns:adec="http://schemas.microsoft.com/office/drawing/2017/decorative" val="1"/>
                    </a:ext>
                  </a:extLst>
                </p:cNvPr>
                <p:cNvSpPr/>
                <p:nvPr/>
              </p:nvSpPr>
              <p:spPr>
                <a:xfrm rot="13500000">
                  <a:off x="1099800" y="509796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56" name="Forma libre: Forma 117">
                  <a:extLst>
                    <a:ext uri="{C183D7F6-B498-43B3-948B-1728B52AA6E4}">
                      <adec:decorative xmlns:adec="http://schemas.microsoft.com/office/drawing/2017/decorative" val="1"/>
                    </a:ext>
                  </a:extLst>
                </p:cNvPr>
                <p:cNvSpPr/>
                <p:nvPr/>
              </p:nvSpPr>
              <p:spPr>
                <a:xfrm rot="13500000">
                  <a:off x="464760" y="446976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057" name="Grupo 71">
              <a:extLst>
                <a:ext uri="{C183D7F6-B498-43B3-948B-1728B52AA6E4}">
                  <adec:decorative xmlns:adec="http://schemas.microsoft.com/office/drawing/2017/decorative" val="1"/>
                </a:ext>
              </a:extLst>
            </p:cNvPr>
            <p:cNvGrpSpPr/>
            <p:nvPr/>
          </p:nvGrpSpPr>
          <p:grpSpPr>
            <a:xfrm>
              <a:off x="559440" y="3721680"/>
              <a:ext cx="1862280" cy="632880"/>
              <a:chOff x="559440" y="3721680"/>
              <a:chExt cx="1862280" cy="632880"/>
            </a:xfrm>
          </p:grpSpPr>
          <p:grpSp>
            <p:nvGrpSpPr>
              <p:cNvPr id="1058" name="Grupo 72">
                <a:extLst>
                  <a:ext uri="{C183D7F6-B498-43B3-948B-1728B52AA6E4}">
                    <adec:decorative xmlns:adec="http://schemas.microsoft.com/office/drawing/2017/decorative" val="1"/>
                  </a:ext>
                </a:extLst>
              </p:cNvPr>
              <p:cNvGrpSpPr/>
              <p:nvPr/>
            </p:nvGrpSpPr>
            <p:grpSpPr>
              <a:xfrm>
                <a:off x="559800" y="3721680"/>
                <a:ext cx="1418760" cy="632880"/>
                <a:chOff x="559800" y="3721680"/>
                <a:chExt cx="1418760" cy="632880"/>
              </a:xfrm>
            </p:grpSpPr>
            <p:sp>
              <p:nvSpPr>
                <p:cNvPr id="1059" name="Forma libre 68">
                  <a:extLst>
                    <a:ext uri="{C183D7F6-B498-43B3-948B-1728B52AA6E4}">
                      <adec:decorative xmlns:adec="http://schemas.microsoft.com/office/drawing/2017/decorative" val="1"/>
                    </a:ext>
                  </a:extLst>
                </p:cNvPr>
                <p:cNvSpPr/>
                <p:nvPr/>
              </p:nvSpPr>
              <p:spPr>
                <a:xfrm rot="16200000">
                  <a:off x="1109880" y="34858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60" name="Forma libre 69">
                  <a:extLst>
                    <a:ext uri="{C183D7F6-B498-43B3-948B-1728B52AA6E4}">
                      <adec:decorative xmlns:adec="http://schemas.microsoft.com/office/drawing/2017/decorative" val="1"/>
                    </a:ext>
                  </a:extLst>
                </p:cNvPr>
                <p:cNvSpPr/>
                <p:nvPr/>
              </p:nvSpPr>
              <p:spPr>
                <a:xfrm rot="16200000">
                  <a:off x="1112040" y="316908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1061" name="Línea 70">
                <a:extLst>
                  <a:ext uri="{C183D7F6-B498-43B3-948B-1728B52AA6E4}">
                    <adec:decorative xmlns:adec="http://schemas.microsoft.com/office/drawing/2017/decorative" val="1"/>
                  </a:ext>
                </a:extLst>
              </p:cNvPr>
              <p:cNvSpPr/>
              <p:nvPr/>
            </p:nvSpPr>
            <p:spPr>
              <a:xfrm flipH="1">
                <a:off x="559440" y="4035240"/>
                <a:ext cx="186228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sp>
        <p:nvSpPr>
          <p:cNvPr id="1062" name="PlaceHolder 4"/>
          <p:cNvSpPr>
            <a:spLocks noGrp="1"/>
          </p:cNvSpPr>
          <p:nvPr>
            <p:ph type="body"/>
          </p:nvPr>
        </p:nvSpPr>
        <p:spPr>
          <a:xfrm>
            <a:off x="3154680" y="2103120"/>
            <a:ext cx="5595840" cy="4114440"/>
          </a:xfrm>
          <a:prstGeom prst="rect">
            <a:avLst/>
          </a:prstGeom>
          <a:noFill/>
          <a:ln w="0">
            <a:noFill/>
          </a:ln>
        </p:spPr>
        <p:txBody>
          <a:bodyPr lIns="91440" rIns="91440" tIns="45720" bIns="45720" anchor="t">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063" name="PlaceHolder 5"/>
          <p:cNvSpPr>
            <a:spLocks noGrp="1"/>
          </p:cNvSpPr>
          <p:nvPr>
            <p:ph type="body"/>
          </p:nvPr>
        </p:nvSpPr>
        <p:spPr>
          <a:xfrm>
            <a:off x="8942760" y="2103120"/>
            <a:ext cx="2678760" cy="411444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064" name="PlaceHolder 6"/>
          <p:cNvSpPr>
            <a:spLocks noGrp="1"/>
          </p:cNvSpPr>
          <p:nvPr>
            <p:ph type="title"/>
          </p:nvPr>
        </p:nvSpPr>
        <p:spPr>
          <a:xfrm>
            <a:off x="3154680" y="548640"/>
            <a:ext cx="8466840" cy="11318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5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dk2"/>
        </a:solidFill>
      </p:bgPr>
    </p:bg>
    <p:spTree>
      <p:nvGrpSpPr>
        <p:cNvPr id="1" name=""/>
        <p:cNvGrpSpPr/>
        <p:nvPr/>
      </p:nvGrpSpPr>
      <p:grpSpPr>
        <a:xfrm>
          <a:off x="0" y="0"/>
          <a:ext cx="0" cy="0"/>
          <a:chOff x="0" y="0"/>
          <a:chExt cx="0" cy="0"/>
        </a:xfrm>
      </p:grpSpPr>
      <p:grpSp>
        <p:nvGrpSpPr>
          <p:cNvPr id="1065" name="Grupo 115">
            <a:extLst>
              <a:ext uri="{C183D7F6-B498-43B3-948B-1728B52AA6E4}">
                <adec:decorative xmlns:adec="http://schemas.microsoft.com/office/drawing/2017/decorative" val="1"/>
              </a:ext>
            </a:extLst>
          </p:cNvPr>
          <p:cNvGrpSpPr/>
          <p:nvPr/>
        </p:nvGrpSpPr>
        <p:grpSpPr>
          <a:xfrm>
            <a:off x="-54720" y="-58320"/>
            <a:ext cx="7849440" cy="6969600"/>
            <a:chOff x="-54720" y="-58320"/>
            <a:chExt cx="7849440" cy="6969600"/>
          </a:xfrm>
        </p:grpSpPr>
        <p:grpSp>
          <p:nvGrpSpPr>
            <p:cNvPr id="1066" name="Grupo 116">
              <a:extLst>
                <a:ext uri="{C183D7F6-B498-43B3-948B-1728B52AA6E4}">
                  <adec:decorative xmlns:adec="http://schemas.microsoft.com/office/drawing/2017/decorative" val="1"/>
                </a:ext>
              </a:extLst>
            </p:cNvPr>
            <p:cNvGrpSpPr/>
            <p:nvPr/>
          </p:nvGrpSpPr>
          <p:grpSpPr>
            <a:xfrm>
              <a:off x="2407320" y="1911960"/>
              <a:ext cx="2907720" cy="2909160"/>
              <a:chOff x="2407320" y="1911960"/>
              <a:chExt cx="2907720" cy="2909160"/>
            </a:xfrm>
          </p:grpSpPr>
          <p:sp>
            <p:nvSpPr>
              <p:cNvPr id="1067" name="Forma libre 76">
                <a:extLst>
                  <a:ext uri="{C183D7F6-B498-43B3-948B-1728B52AA6E4}">
                    <adec:decorative xmlns:adec="http://schemas.microsoft.com/office/drawing/2017/decorative" val="1"/>
                  </a:ext>
                </a:extLst>
              </p:cNvPr>
              <p:cNvSpPr/>
              <p:nvPr/>
            </p:nvSpPr>
            <p:spPr>
              <a:xfrm flipV="1" rot="8100000">
                <a:off x="3765240" y="1720440"/>
                <a:ext cx="637920" cy="2842920"/>
              </a:xfrm>
              <a:custGeom>
                <a:avLst/>
                <a:gdLst>
                  <a:gd name="textAreaLeft" fmla="*/ 0 w 637920"/>
                  <a:gd name="textAreaRight" fmla="*/ 638280 w 637920"/>
                  <a:gd name="textAreaTop" fmla="*/ -360 h 2842920"/>
                  <a:gd name="textAreaBottom" fmla="*/ 2842920 h 2842920"/>
                </a:gdLst>
                <a:ahLst/>
                <a:rect l="textAreaLeft" t="textAreaTop" r="textAreaRight" b="textAreaBottom"/>
                <a:pathLst>
                  <a:path w="134" h="597">
                    <a:moveTo>
                      <a:pt x="0" y="298"/>
                    </a:moveTo>
                    <a:cubicBezTo>
                      <a:pt x="0" y="417"/>
                      <a:pt x="52" y="523"/>
                      <a:pt x="134" y="597"/>
                    </a:cubicBezTo>
                    <a:cubicBezTo>
                      <a:pt x="134" y="0"/>
                      <a:pt x="134" y="0"/>
                      <a:pt x="134" y="0"/>
                    </a:cubicBezTo>
                    <a:cubicBezTo>
                      <a:pt x="52" y="74"/>
                      <a:pt x="0" y="180"/>
                      <a:pt x="0" y="298"/>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68" name="Forma libre 77">
                <a:extLst>
                  <a:ext uri="{C183D7F6-B498-43B3-948B-1728B52AA6E4}">
                    <adec:decorative xmlns:adec="http://schemas.microsoft.com/office/drawing/2017/decorative" val="1"/>
                  </a:ext>
                </a:extLst>
              </p:cNvPr>
              <p:cNvSpPr/>
              <p:nvPr/>
            </p:nvSpPr>
            <p:spPr>
              <a:xfrm flipV="1" rot="8100000">
                <a:off x="3319560" y="2171160"/>
                <a:ext cx="631440" cy="2842920"/>
              </a:xfrm>
              <a:custGeom>
                <a:avLst/>
                <a:gdLst>
                  <a:gd name="textAreaLeft" fmla="*/ 0 w 631440"/>
                  <a:gd name="textAreaRight" fmla="*/ 631800 w 631440"/>
                  <a:gd name="textAreaTop" fmla="*/ -360 h 2842920"/>
                  <a:gd name="textAreaBottom" fmla="*/ 2842920 h 2842920"/>
                </a:gdLst>
                <a:ahLst/>
                <a:rect l="textAreaLeft" t="textAreaTop" r="textAreaRight" b="textAreaBottom"/>
                <a:pathLst>
                  <a:path w="133" h="597">
                    <a:moveTo>
                      <a:pt x="0" y="0"/>
                    </a:moveTo>
                    <a:cubicBezTo>
                      <a:pt x="0" y="597"/>
                      <a:pt x="0" y="597"/>
                      <a:pt x="0" y="597"/>
                    </a:cubicBezTo>
                    <a:cubicBezTo>
                      <a:pt x="82" y="523"/>
                      <a:pt x="133" y="417"/>
                      <a:pt x="133" y="298"/>
                    </a:cubicBezTo>
                    <a:cubicBezTo>
                      <a:pt x="133" y="180"/>
                      <a:pt x="82" y="74"/>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1069" name="Grupo 219">
                <a:extLst>
                  <a:ext uri="{C183D7F6-B498-43B3-948B-1728B52AA6E4}">
                    <adec:decorative xmlns:adec="http://schemas.microsoft.com/office/drawing/2017/decorative" val="1"/>
                  </a:ext>
                </a:extLst>
              </p:cNvPr>
              <p:cNvGrpSpPr/>
              <p:nvPr/>
            </p:nvGrpSpPr>
            <p:grpSpPr>
              <a:xfrm>
                <a:off x="2853360" y="2363760"/>
                <a:ext cx="2392920" cy="2392560"/>
                <a:chOff x="2853360" y="2363760"/>
                <a:chExt cx="2392920" cy="2392560"/>
              </a:xfrm>
            </p:grpSpPr>
            <p:sp>
              <p:nvSpPr>
                <p:cNvPr id="1070" name="Línea 90">
                  <a:extLst>
                    <a:ext uri="{C183D7F6-B498-43B3-948B-1728B52AA6E4}">
                      <adec:decorative xmlns:adec="http://schemas.microsoft.com/office/drawing/2017/decorative" val="1"/>
                    </a:ext>
                  </a:extLst>
                </p:cNvPr>
                <p:cNvSpPr/>
                <p:nvPr/>
              </p:nvSpPr>
              <p:spPr>
                <a:xfrm flipH="1" flipV="1">
                  <a:off x="2853360" y="2363760"/>
                  <a:ext cx="2392920" cy="2392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71" name="Forma libre 91">
                  <a:extLst>
                    <a:ext uri="{C183D7F6-B498-43B3-948B-1728B52AA6E4}">
                      <adec:decorative xmlns:adec="http://schemas.microsoft.com/office/drawing/2017/decorative" val="1"/>
                    </a:ext>
                  </a:extLst>
                </p:cNvPr>
                <p:cNvSpPr/>
                <p:nvPr/>
              </p:nvSpPr>
              <p:spPr>
                <a:xfrm flipV="1" rot="8100000">
                  <a:off x="2941200" y="2633760"/>
                  <a:ext cx="747360" cy="375840"/>
                </a:xfrm>
                <a:custGeom>
                  <a:avLst/>
                  <a:gdLst>
                    <a:gd name="textAreaLeft" fmla="*/ 0 w 747360"/>
                    <a:gd name="textAreaRight" fmla="*/ 747720 w 747360"/>
                    <a:gd name="textAreaTop" fmla="*/ 360 h 375840"/>
                    <a:gd name="textAreaBottom" fmla="*/ 376560 h 375840"/>
                  </a:gdLst>
                  <a:ahLst/>
                  <a:rect l="textAreaLeft" t="textAreaTop" r="textAreaRight" b="textAreaBottom"/>
                  <a:pathLst>
                    <a:path w="471" h="237">
                      <a:moveTo>
                        <a:pt x="471" y="0"/>
                      </a:moveTo>
                      <a:lnTo>
                        <a:pt x="237" y="237"/>
                      </a:lnTo>
                      <a:lnTo>
                        <a:pt x="0" y="0"/>
                      </a:lnTo>
                    </a:path>
                  </a:pathLst>
                </a:custGeom>
                <a:noFill/>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72" name="Forma libre 92">
                  <a:extLst>
                    <a:ext uri="{C183D7F6-B498-43B3-948B-1728B52AA6E4}">
                      <adec:decorative xmlns:adec="http://schemas.microsoft.com/office/drawing/2017/decorative" val="1"/>
                    </a:ext>
                  </a:extLst>
                </p:cNvPr>
                <p:cNvSpPr/>
                <p:nvPr/>
              </p:nvSpPr>
              <p:spPr>
                <a:xfrm flipV="1" rot="8100000">
                  <a:off x="3165480" y="2960640"/>
                  <a:ext cx="1157400" cy="580680"/>
                </a:xfrm>
                <a:custGeom>
                  <a:avLst/>
                  <a:gdLst>
                    <a:gd name="textAreaLeft" fmla="*/ 0 w 1157400"/>
                    <a:gd name="textAreaRight" fmla="*/ 1157760 w 1157400"/>
                    <a:gd name="textAreaTop" fmla="*/ -360 h 580680"/>
                    <a:gd name="textAreaBottom" fmla="*/ 580680 h 580680"/>
                  </a:gdLst>
                  <a:ahLst/>
                  <a:rect l="textAreaLeft" t="textAreaTop" r="textAreaRight" b="textAreaBottom"/>
                  <a:pathLst>
                    <a:path w="729" h="366">
                      <a:moveTo>
                        <a:pt x="729" y="0"/>
                      </a:moveTo>
                      <a:lnTo>
                        <a:pt x="366" y="366"/>
                      </a:lnTo>
                      <a:lnTo>
                        <a:pt x="0" y="0"/>
                      </a:lnTo>
                    </a:path>
                  </a:pathLst>
                </a:custGeom>
                <a:noFill/>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73" name="Forma libre 93">
                  <a:extLst>
                    <a:ext uri="{C183D7F6-B498-43B3-948B-1728B52AA6E4}">
                      <adec:decorative xmlns:adec="http://schemas.microsoft.com/office/drawing/2017/decorative" val="1"/>
                    </a:ext>
                  </a:extLst>
                </p:cNvPr>
                <p:cNvSpPr/>
                <p:nvPr/>
              </p:nvSpPr>
              <p:spPr>
                <a:xfrm flipV="1" rot="8100000">
                  <a:off x="3612960" y="3429000"/>
                  <a:ext cx="1240560" cy="618840"/>
                </a:xfrm>
                <a:custGeom>
                  <a:avLst/>
                  <a:gdLst>
                    <a:gd name="textAreaLeft" fmla="*/ 0 w 1240560"/>
                    <a:gd name="textAreaRight" fmla="*/ 1240920 w 1240560"/>
                    <a:gd name="textAreaTop" fmla="*/ -360 h 618840"/>
                    <a:gd name="textAreaBottom" fmla="*/ 618840 h 618840"/>
                  </a:gdLst>
                  <a:ahLst/>
                  <a:rect l="textAreaLeft" t="textAreaTop" r="textAreaRight" b="textAreaBottom"/>
                  <a:pathLst>
                    <a:path w="782" h="390">
                      <a:moveTo>
                        <a:pt x="782" y="0"/>
                      </a:moveTo>
                      <a:lnTo>
                        <a:pt x="393" y="390"/>
                      </a:lnTo>
                      <a:lnTo>
                        <a:pt x="0" y="0"/>
                      </a:lnTo>
                    </a:path>
                  </a:pathLst>
                </a:custGeom>
                <a:noFill/>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074" name="Grupo 117">
              <a:extLst>
                <a:ext uri="{C183D7F6-B498-43B3-948B-1728B52AA6E4}">
                  <adec:decorative xmlns:adec="http://schemas.microsoft.com/office/drawing/2017/decorative" val="1"/>
                </a:ext>
              </a:extLst>
            </p:cNvPr>
            <p:cNvGrpSpPr/>
            <p:nvPr/>
          </p:nvGrpSpPr>
          <p:grpSpPr>
            <a:xfrm>
              <a:off x="-54720" y="-58320"/>
              <a:ext cx="5428440" cy="6786720"/>
              <a:chOff x="-54720" y="-58320"/>
              <a:chExt cx="5428440" cy="6786720"/>
            </a:xfrm>
          </p:grpSpPr>
          <p:grpSp>
            <p:nvGrpSpPr>
              <p:cNvPr id="1075" name="Grupo 168">
                <a:extLst>
                  <a:ext uri="{C183D7F6-B498-43B3-948B-1728B52AA6E4}">
                    <adec:decorative xmlns:adec="http://schemas.microsoft.com/office/drawing/2017/decorative" val="1"/>
                  </a:ext>
                </a:extLst>
              </p:cNvPr>
              <p:cNvGrpSpPr/>
              <p:nvPr/>
            </p:nvGrpSpPr>
            <p:grpSpPr>
              <a:xfrm>
                <a:off x="365760" y="3177360"/>
                <a:ext cx="3552120" cy="3551040"/>
                <a:chOff x="365760" y="3177360"/>
                <a:chExt cx="3552120" cy="3551040"/>
              </a:xfrm>
            </p:grpSpPr>
            <p:sp>
              <p:nvSpPr>
                <p:cNvPr id="1076" name="Forma libre 64">
                  <a:extLst>
                    <a:ext uri="{C183D7F6-B498-43B3-948B-1728B52AA6E4}">
                      <adec:decorative xmlns:adec="http://schemas.microsoft.com/office/drawing/2017/decorative" val="1"/>
                    </a:ext>
                  </a:extLst>
                </p:cNvPr>
                <p:cNvSpPr/>
                <p:nvPr/>
              </p:nvSpPr>
              <p:spPr>
                <a:xfrm flipV="1" rot="8100000">
                  <a:off x="643320" y="45414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77" name="Forma libre 81">
                  <a:extLst>
                    <a:ext uri="{C183D7F6-B498-43B3-948B-1728B52AA6E4}">
                      <adec:decorative xmlns:adec="http://schemas.microsoft.com/office/drawing/2017/decorative" val="1"/>
                    </a:ext>
                  </a:extLst>
                </p:cNvPr>
                <p:cNvSpPr/>
                <p:nvPr/>
              </p:nvSpPr>
              <p:spPr>
                <a:xfrm flipV="1" rot="8100000">
                  <a:off x="1182240" y="50803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78" name="Forma libre 61">
                  <a:extLst>
                    <a:ext uri="{C183D7F6-B498-43B3-948B-1728B52AA6E4}">
                      <adec:decorative xmlns:adec="http://schemas.microsoft.com/office/drawing/2017/decorative" val="1"/>
                    </a:ext>
                  </a:extLst>
                </p:cNvPr>
                <p:cNvSpPr/>
                <p:nvPr/>
              </p:nvSpPr>
              <p:spPr>
                <a:xfrm flipV="1" rot="8100000">
                  <a:off x="1512360" y="36727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79" name="Forma libre 78">
                  <a:extLst>
                    <a:ext uri="{C183D7F6-B498-43B3-948B-1728B52AA6E4}">
                      <adec:decorative xmlns:adec="http://schemas.microsoft.com/office/drawing/2017/decorative" val="1"/>
                    </a:ext>
                  </a:extLst>
                </p:cNvPr>
                <p:cNvSpPr/>
                <p:nvPr/>
              </p:nvSpPr>
              <p:spPr>
                <a:xfrm flipV="1" rot="8100000">
                  <a:off x="2051280" y="42112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80" name="Forma libre 84">
                  <a:extLst>
                    <a:ext uri="{C183D7F6-B498-43B3-948B-1728B52AA6E4}">
                      <adec:decorative xmlns:adec="http://schemas.microsoft.com/office/drawing/2017/decorative" val="1"/>
                    </a:ext>
                  </a:extLst>
                </p:cNvPr>
                <p:cNvSpPr/>
                <p:nvPr/>
              </p:nvSpPr>
              <p:spPr>
                <a:xfrm flipV="1" rot="8100000">
                  <a:off x="2589840" y="47502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81" name="Forma libre 87">
                  <a:extLst>
                    <a:ext uri="{C183D7F6-B498-43B3-948B-1728B52AA6E4}">
                      <adec:decorative xmlns:adec="http://schemas.microsoft.com/office/drawing/2017/decorative" val="1"/>
                    </a:ext>
                  </a:extLst>
                </p:cNvPr>
                <p:cNvSpPr/>
                <p:nvPr/>
              </p:nvSpPr>
              <p:spPr>
                <a:xfrm flipV="1" rot="8100000">
                  <a:off x="1721160" y="56192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82" name="Forma libre 60">
                  <a:extLst>
                    <a:ext uri="{C183D7F6-B498-43B3-948B-1728B52AA6E4}">
                      <adec:decorative xmlns:adec="http://schemas.microsoft.com/office/drawing/2017/decorative" val="1"/>
                    </a:ext>
                  </a:extLst>
                </p:cNvPr>
                <p:cNvSpPr/>
                <p:nvPr/>
              </p:nvSpPr>
              <p:spPr>
                <a:xfrm flipV="1" rot="8100000">
                  <a:off x="820440" y="330768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83" name="Forma libre 59">
                  <a:extLst>
                    <a:ext uri="{C183D7F6-B498-43B3-948B-1728B52AA6E4}">
                      <adec:decorative xmlns:adec="http://schemas.microsoft.com/office/drawing/2017/decorative" val="1"/>
                    </a:ext>
                  </a:extLst>
                </p:cNvPr>
                <p:cNvSpPr/>
                <p:nvPr/>
              </p:nvSpPr>
              <p:spPr>
                <a:xfrm flipV="1" rot="8100000">
                  <a:off x="1046160" y="308196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84" name="Forma libre 62">
                  <a:extLst>
                    <a:ext uri="{C183D7F6-B498-43B3-948B-1728B52AA6E4}">
                      <adec:decorative xmlns:adec="http://schemas.microsoft.com/office/drawing/2017/decorative" val="1"/>
                    </a:ext>
                  </a:extLst>
                </p:cNvPr>
                <p:cNvSpPr/>
                <p:nvPr/>
              </p:nvSpPr>
              <p:spPr>
                <a:xfrm flipV="1" rot="8100000">
                  <a:off x="1465200" y="3639600"/>
                  <a:ext cx="1228320" cy="761760"/>
                </a:xfrm>
                <a:custGeom>
                  <a:avLst/>
                  <a:gdLst>
                    <a:gd name="textAreaLeft" fmla="*/ 0 w 1228320"/>
                    <a:gd name="textAreaRight" fmla="*/ 1228680 w 1228320"/>
                    <a:gd name="textAreaTop" fmla="*/ 360 h 761760"/>
                    <a:gd name="textAreaBottom" fmla="*/ 76248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85" name="Forma libre 65">
                  <a:extLst>
                    <a:ext uri="{C183D7F6-B498-43B3-948B-1728B52AA6E4}">
                      <adec:decorative xmlns:adec="http://schemas.microsoft.com/office/drawing/2017/decorative" val="1"/>
                    </a:ext>
                  </a:extLst>
                </p:cNvPr>
                <p:cNvSpPr/>
                <p:nvPr/>
              </p:nvSpPr>
              <p:spPr>
                <a:xfrm flipV="1" rot="8100000">
                  <a:off x="586080" y="44841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86" name="Forma libre 79">
                  <a:extLst>
                    <a:ext uri="{C183D7F6-B498-43B3-948B-1728B52AA6E4}">
                      <adec:decorative xmlns:adec="http://schemas.microsoft.com/office/drawing/2017/decorative" val="1"/>
                    </a:ext>
                  </a:extLst>
                </p:cNvPr>
                <p:cNvSpPr/>
                <p:nvPr/>
              </p:nvSpPr>
              <p:spPr>
                <a:xfrm flipV="1" rot="8100000">
                  <a:off x="1994040" y="41540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87" name="Forma libre 82">
                  <a:extLst>
                    <a:ext uri="{C183D7F6-B498-43B3-948B-1728B52AA6E4}">
                      <adec:decorative xmlns:adec="http://schemas.microsoft.com/office/drawing/2017/decorative" val="1"/>
                    </a:ext>
                  </a:extLst>
                </p:cNvPr>
                <p:cNvSpPr/>
                <p:nvPr/>
              </p:nvSpPr>
              <p:spPr>
                <a:xfrm flipV="1" rot="8100000">
                  <a:off x="1125000" y="50230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88" name="Forma libre 85">
                  <a:extLst>
                    <a:ext uri="{C183D7F6-B498-43B3-948B-1728B52AA6E4}">
                      <adec:decorative xmlns:adec="http://schemas.microsoft.com/office/drawing/2017/decorative" val="1"/>
                    </a:ext>
                  </a:extLst>
                </p:cNvPr>
                <p:cNvSpPr/>
                <p:nvPr/>
              </p:nvSpPr>
              <p:spPr>
                <a:xfrm flipV="1" rot="8100000">
                  <a:off x="2532600" y="46929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89" name="Forma libre 88">
                  <a:extLst>
                    <a:ext uri="{C183D7F6-B498-43B3-948B-1728B52AA6E4}">
                      <adec:decorative xmlns:adec="http://schemas.microsoft.com/office/drawing/2017/decorative" val="1"/>
                    </a:ext>
                  </a:extLst>
                </p:cNvPr>
                <p:cNvSpPr/>
                <p:nvPr/>
              </p:nvSpPr>
              <p:spPr>
                <a:xfrm flipV="1" rot="8100000">
                  <a:off x="1663920" y="55620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1090" name="Grupo 209">
                  <a:extLst>
                    <a:ext uri="{C183D7F6-B498-43B3-948B-1728B52AA6E4}">
                      <adec:decorative xmlns:adec="http://schemas.microsoft.com/office/drawing/2017/decorative" val="1"/>
                    </a:ext>
                  </a:extLst>
                </p:cNvPr>
                <p:cNvGrpSpPr/>
                <p:nvPr/>
              </p:nvGrpSpPr>
              <p:grpSpPr>
                <a:xfrm>
                  <a:off x="543600" y="3354840"/>
                  <a:ext cx="2815560" cy="2815200"/>
                  <a:chOff x="543600" y="3354840"/>
                  <a:chExt cx="2815560" cy="2815200"/>
                </a:xfrm>
              </p:grpSpPr>
              <p:sp>
                <p:nvSpPr>
                  <p:cNvPr id="1091" name="Línea 63">
                    <a:extLst>
                      <a:ext uri="{C183D7F6-B498-43B3-948B-1728B52AA6E4}">
                        <adec:decorative xmlns:adec="http://schemas.microsoft.com/office/drawing/2017/decorative" val="1"/>
                      </a:ext>
                    </a:extLst>
                  </p:cNvPr>
                  <p:cNvSpPr/>
                  <p:nvPr/>
                </p:nvSpPr>
                <p:spPr>
                  <a:xfrm flipH="1">
                    <a:off x="1914480" y="335484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92" name="Línea 66">
                    <a:extLst>
                      <a:ext uri="{C183D7F6-B498-43B3-948B-1728B52AA6E4}">
                        <adec:decorative xmlns:adec="http://schemas.microsoft.com/office/drawing/2017/decorative" val="1"/>
                      </a:ext>
                    </a:extLst>
                  </p:cNvPr>
                  <p:cNvSpPr/>
                  <p:nvPr/>
                </p:nvSpPr>
                <p:spPr>
                  <a:xfrm flipH="1">
                    <a:off x="543600" y="4725360"/>
                    <a:ext cx="137088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93" name="Línea 67">
                    <a:extLst>
                      <a:ext uri="{C183D7F6-B498-43B3-948B-1728B52AA6E4}">
                        <adec:decorative xmlns:adec="http://schemas.microsoft.com/office/drawing/2017/decorative" val="1"/>
                      </a:ext>
                    </a:extLst>
                  </p:cNvPr>
                  <p:cNvSpPr/>
                  <p:nvPr/>
                </p:nvSpPr>
                <p:spPr>
                  <a:xfrm flipH="1" flipV="1">
                    <a:off x="590760" y="340200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94" name="Línea 80">
                    <a:extLst>
                      <a:ext uri="{C183D7F6-B498-43B3-948B-1728B52AA6E4}">
                        <adec:decorative xmlns:adec="http://schemas.microsoft.com/office/drawing/2017/decorative" val="1"/>
                      </a:ext>
                    </a:extLst>
                  </p:cNvPr>
                  <p:cNvSpPr/>
                  <p:nvPr/>
                </p:nvSpPr>
                <p:spPr>
                  <a:xfrm flipH="1">
                    <a:off x="2453040" y="389376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95" name="Línea 83">
                    <a:extLst>
                      <a:ext uri="{C183D7F6-B498-43B3-948B-1728B52AA6E4}">
                        <adec:decorative xmlns:adec="http://schemas.microsoft.com/office/drawing/2017/decorative" val="1"/>
                      </a:ext>
                    </a:extLst>
                  </p:cNvPr>
                  <p:cNvSpPr/>
                  <p:nvPr/>
                </p:nvSpPr>
                <p:spPr>
                  <a:xfrm flipH="1">
                    <a:off x="1082520" y="526428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96" name="Línea 86">
                    <a:extLst>
                      <a:ext uri="{C183D7F6-B498-43B3-948B-1728B52AA6E4}">
                        <adec:decorative xmlns:adec="http://schemas.microsoft.com/office/drawing/2017/decorative" val="1"/>
                      </a:ext>
                    </a:extLst>
                  </p:cNvPr>
                  <p:cNvSpPr/>
                  <p:nvPr/>
                </p:nvSpPr>
                <p:spPr>
                  <a:xfrm flipH="1">
                    <a:off x="2991960" y="4432320"/>
                    <a:ext cx="367200" cy="137088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097" name="Línea 89">
                    <a:extLst>
                      <a:ext uri="{C183D7F6-B498-43B3-948B-1728B52AA6E4}">
                        <adec:decorative xmlns:adec="http://schemas.microsoft.com/office/drawing/2017/decorative" val="1"/>
                      </a:ext>
                    </a:extLst>
                  </p:cNvPr>
                  <p:cNvSpPr/>
                  <p:nvPr/>
                </p:nvSpPr>
                <p:spPr>
                  <a:xfrm flipH="1">
                    <a:off x="1621440" y="580320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098" name="Grupo 169">
                <a:extLst>
                  <a:ext uri="{C183D7F6-B498-43B3-948B-1728B52AA6E4}">
                    <adec:decorative xmlns:adec="http://schemas.microsoft.com/office/drawing/2017/decorative" val="1"/>
                  </a:ext>
                </a:extLst>
              </p:cNvPr>
              <p:cNvGrpSpPr/>
              <p:nvPr/>
            </p:nvGrpSpPr>
            <p:grpSpPr>
              <a:xfrm>
                <a:off x="-54720" y="-58320"/>
                <a:ext cx="2535120" cy="2527200"/>
                <a:chOff x="-54720" y="-58320"/>
                <a:chExt cx="2535120" cy="2527200"/>
              </a:xfrm>
            </p:grpSpPr>
            <p:grpSp>
              <p:nvGrpSpPr>
                <p:cNvPr id="1099" name="Grupo 187">
                  <a:extLst>
                    <a:ext uri="{C183D7F6-B498-43B3-948B-1728B52AA6E4}">
                      <adec:decorative xmlns:adec="http://schemas.microsoft.com/office/drawing/2017/decorative" val="1"/>
                    </a:ext>
                  </a:extLst>
                </p:cNvPr>
                <p:cNvGrpSpPr/>
                <p:nvPr/>
              </p:nvGrpSpPr>
              <p:grpSpPr>
                <a:xfrm>
                  <a:off x="541080" y="532080"/>
                  <a:ext cx="1663200" cy="1663560"/>
                  <a:chOff x="541080" y="532080"/>
                  <a:chExt cx="1663200" cy="1663560"/>
                </a:xfrm>
              </p:grpSpPr>
              <p:cxnSp>
                <p:nvCxnSpPr>
                  <p:cNvPr id="1100" name="Conector recto 191">
                    <a:extLst>
                      <a:ext uri="{C183D7F6-B498-43B3-948B-1728B52AA6E4}">
                        <adec:decorative xmlns:adec="http://schemas.microsoft.com/office/drawing/2017/decorative" val="1"/>
                      </a:ext>
                    </a:extLst>
                  </p:cNvPr>
                  <p:cNvCxnSpPr/>
                  <p:nvPr/>
                </p:nvCxnSpPr>
                <p:spPr>
                  <a:xfrm>
                    <a:off x="578160" y="570960"/>
                    <a:ext cx="1562040" cy="1562040"/>
                  </a:xfrm>
                  <a:prstGeom prst="straightConnector1">
                    <a:avLst/>
                  </a:prstGeom>
                  <a:ln w="12600">
                    <a:solidFill>
                      <a:srgbClr val="ffffff"/>
                    </a:solidFill>
                    <a:miter/>
                  </a:ln>
                </p:spPr>
              </p:cxnSp>
              <p:cxnSp>
                <p:nvCxnSpPr>
                  <p:cNvPr id="1101" name="Conector recto 192">
                    <a:extLst>
                      <a:ext uri="{C183D7F6-B498-43B3-948B-1728B52AA6E4}">
                        <adec:decorative xmlns:adec="http://schemas.microsoft.com/office/drawing/2017/decorative" val="1"/>
                      </a:ext>
                    </a:extLst>
                  </p:cNvPr>
                  <p:cNvCxnSpPr/>
                  <p:nvPr/>
                </p:nvCxnSpPr>
                <p:spPr>
                  <a:xfrm flipH="1">
                    <a:off x="959040" y="950760"/>
                    <a:ext cx="1245600" cy="1245240"/>
                  </a:xfrm>
                  <a:prstGeom prst="straightConnector1">
                    <a:avLst/>
                  </a:prstGeom>
                  <a:ln w="12600">
                    <a:solidFill>
                      <a:srgbClr val="ffffff"/>
                    </a:solidFill>
                    <a:miter/>
                  </a:ln>
                </p:spPr>
              </p:cxnSp>
              <p:sp>
                <p:nvSpPr>
                  <p:cNvPr id="1102" name="Rectángulo 30">
                    <a:extLst>
                      <a:ext uri="{C183D7F6-B498-43B3-948B-1728B52AA6E4}">
                        <adec:decorative xmlns:adec="http://schemas.microsoft.com/office/drawing/2017/decorative" val="1"/>
                      </a:ext>
                    </a:extLst>
                  </p:cNvPr>
                  <p:cNvSpPr/>
                  <p:nvPr/>
                </p:nvSpPr>
                <p:spPr>
                  <a:xfrm flipV="1" rot="16200000">
                    <a:off x="593640" y="584640"/>
                    <a:ext cx="987480" cy="987480"/>
                  </a:xfrm>
                  <a:custGeom>
                    <a:avLst/>
                    <a:gdLst>
                      <a:gd name="textAreaLeft" fmla="*/ 0 w 987480"/>
                      <a:gd name="textAreaRight" fmla="*/ 987840 w 987480"/>
                      <a:gd name="textAreaTop" fmla="*/ -360 h 987480"/>
                      <a:gd name="textAreaBottom" fmla="*/ 98748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1103" name="Rectángulo 30">
                    <a:extLst>
                      <a:ext uri="{C183D7F6-B498-43B3-948B-1728B52AA6E4}">
                        <adec:decorative xmlns:adec="http://schemas.microsoft.com/office/drawing/2017/decorative" val="1"/>
                      </a:ext>
                    </a:extLst>
                  </p:cNvPr>
                  <p:cNvSpPr/>
                  <p:nvPr/>
                </p:nvSpPr>
                <p:spPr>
                  <a:xfrm flipV="1" rot="16200000">
                    <a:off x="541080" y="531720"/>
                    <a:ext cx="605880" cy="605880"/>
                  </a:xfrm>
                  <a:custGeom>
                    <a:avLst/>
                    <a:gdLst>
                      <a:gd name="textAreaLeft" fmla="*/ 0 w 605880"/>
                      <a:gd name="textAreaRight" fmla="*/ 606240 w 605880"/>
                      <a:gd name="textAreaTop" fmla="*/ -360 h 605880"/>
                      <a:gd name="textAreaBottom" fmla="*/ 60588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1104" name="Grupo 188">
                  <a:extLst>
                    <a:ext uri="{C183D7F6-B498-43B3-948B-1728B52AA6E4}">
                      <adec:decorative xmlns:adec="http://schemas.microsoft.com/office/drawing/2017/decorative" val="1"/>
                    </a:ext>
                  </a:extLst>
                </p:cNvPr>
                <p:cNvGrpSpPr/>
                <p:nvPr/>
              </p:nvGrpSpPr>
              <p:grpSpPr>
                <a:xfrm>
                  <a:off x="-54720" y="-58320"/>
                  <a:ext cx="2535120" cy="2527200"/>
                  <a:chOff x="-54720" y="-58320"/>
                  <a:chExt cx="2535120" cy="2527200"/>
                </a:xfrm>
              </p:grpSpPr>
              <p:sp>
                <p:nvSpPr>
                  <p:cNvPr id="1105" name="Forma libre: Forma 166">
                    <a:extLst>
                      <a:ext uri="{C183D7F6-B498-43B3-948B-1728B52AA6E4}">
                        <adec:decorative xmlns:adec="http://schemas.microsoft.com/office/drawing/2017/decorative" val="1"/>
                      </a:ext>
                    </a:extLst>
                  </p:cNvPr>
                  <p:cNvSpPr/>
                  <p:nvPr/>
                </p:nvSpPr>
                <p:spPr>
                  <a:xfrm flipV="1" rot="8100000">
                    <a:off x="1083960" y="-5400"/>
                    <a:ext cx="892440" cy="1794600"/>
                  </a:xfrm>
                  <a:custGeom>
                    <a:avLst/>
                    <a:gdLst>
                      <a:gd name="textAreaLeft" fmla="*/ 0 w 892440"/>
                      <a:gd name="textAreaRight" fmla="*/ 892800 w 892440"/>
                      <a:gd name="textAreaTop" fmla="*/ -360 h 1794600"/>
                      <a:gd name="textAreaBottom" fmla="*/ 179460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06" name="Forma libre: Forma 167">
                    <a:extLst>
                      <a:ext uri="{C183D7F6-B498-43B3-948B-1728B52AA6E4}">
                        <adec:decorative xmlns:adec="http://schemas.microsoft.com/office/drawing/2017/decorative" val="1"/>
                      </a:ext>
                    </a:extLst>
                  </p:cNvPr>
                  <p:cNvSpPr/>
                  <p:nvPr/>
                </p:nvSpPr>
                <p:spPr>
                  <a:xfrm flipV="1" rot="8100000">
                    <a:off x="448560" y="620640"/>
                    <a:ext cx="893160" cy="1794600"/>
                  </a:xfrm>
                  <a:custGeom>
                    <a:avLst/>
                    <a:gdLst>
                      <a:gd name="textAreaLeft" fmla="*/ 0 w 893160"/>
                      <a:gd name="textAreaRight" fmla="*/ 893520 w 893160"/>
                      <a:gd name="textAreaTop" fmla="*/ -360 h 1794600"/>
                      <a:gd name="textAreaBottom" fmla="*/ 179460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107" name="Grupo 170">
                <a:extLst>
                  <a:ext uri="{C183D7F6-B498-43B3-948B-1728B52AA6E4}">
                    <adec:decorative xmlns:adec="http://schemas.microsoft.com/office/drawing/2017/decorative" val="1"/>
                  </a:ext>
                </a:extLst>
              </p:cNvPr>
              <p:cNvGrpSpPr/>
              <p:nvPr/>
            </p:nvGrpSpPr>
            <p:grpSpPr>
              <a:xfrm>
                <a:off x="543600" y="2531520"/>
                <a:ext cx="1862280" cy="633960"/>
                <a:chOff x="543600" y="2531520"/>
                <a:chExt cx="1862280" cy="633960"/>
              </a:xfrm>
            </p:grpSpPr>
            <p:grpSp>
              <p:nvGrpSpPr>
                <p:cNvPr id="1108" name="Grupo 183">
                  <a:extLst>
                    <a:ext uri="{C183D7F6-B498-43B3-948B-1728B52AA6E4}">
                      <adec:decorative xmlns:adec="http://schemas.microsoft.com/office/drawing/2017/decorative" val="1"/>
                    </a:ext>
                  </a:extLst>
                </p:cNvPr>
                <p:cNvGrpSpPr/>
                <p:nvPr/>
              </p:nvGrpSpPr>
              <p:grpSpPr>
                <a:xfrm>
                  <a:off x="543960" y="2531520"/>
                  <a:ext cx="1418760" cy="633960"/>
                  <a:chOff x="543960" y="2531520"/>
                  <a:chExt cx="1418760" cy="633960"/>
                </a:xfrm>
              </p:grpSpPr>
              <p:sp>
                <p:nvSpPr>
                  <p:cNvPr id="1109" name="Forma libre 68">
                    <a:extLst>
                      <a:ext uri="{C183D7F6-B498-43B3-948B-1728B52AA6E4}">
                        <adec:decorative xmlns:adec="http://schemas.microsoft.com/office/drawing/2017/decorative" val="1"/>
                      </a:ext>
                    </a:extLst>
                  </p:cNvPr>
                  <p:cNvSpPr/>
                  <p:nvPr/>
                </p:nvSpPr>
                <p:spPr>
                  <a:xfrm flipV="1" rot="5400000">
                    <a:off x="1094040" y="198108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10" name="Forma libre 69">
                    <a:extLst>
                      <a:ext uri="{C183D7F6-B498-43B3-948B-1728B52AA6E4}">
                        <adec:decorative xmlns:adec="http://schemas.microsoft.com/office/drawing/2017/decorative" val="1"/>
                      </a:ext>
                    </a:extLst>
                  </p:cNvPr>
                  <p:cNvSpPr/>
                  <p:nvPr/>
                </p:nvSpPr>
                <p:spPr>
                  <a:xfrm flipV="1" rot="5400000">
                    <a:off x="1096200" y="2298960"/>
                    <a:ext cx="313920" cy="1418760"/>
                  </a:xfrm>
                  <a:custGeom>
                    <a:avLst/>
                    <a:gdLst>
                      <a:gd name="textAreaLeft" fmla="*/ 0 w 313920"/>
                      <a:gd name="textAreaRight" fmla="*/ 314280 w 313920"/>
                      <a:gd name="textAreaTop" fmla="*/ -360 h 1418760"/>
                      <a:gd name="textAreaBottom" fmla="*/ 141876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1111" name="Línea 70">
                  <a:extLst>
                    <a:ext uri="{C183D7F6-B498-43B3-948B-1728B52AA6E4}">
                      <adec:decorative xmlns:adec="http://schemas.microsoft.com/office/drawing/2017/decorative" val="1"/>
                    </a:ext>
                  </a:extLst>
                </p:cNvPr>
                <p:cNvSpPr/>
                <p:nvPr/>
              </p:nvSpPr>
              <p:spPr>
                <a:xfrm flipH="1">
                  <a:off x="543600" y="2850840"/>
                  <a:ext cx="186228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nvGrpSpPr>
              <p:cNvPr id="1112" name="Grupo 171">
                <a:extLst>
                  <a:ext uri="{C183D7F6-B498-43B3-948B-1728B52AA6E4}">
                    <adec:decorative xmlns:adec="http://schemas.microsoft.com/office/drawing/2017/decorative" val="1"/>
                  </a:ext>
                </a:extLst>
              </p:cNvPr>
              <p:cNvGrpSpPr/>
              <p:nvPr/>
            </p:nvGrpSpPr>
            <p:grpSpPr>
              <a:xfrm>
                <a:off x="433440" y="5540400"/>
                <a:ext cx="770040" cy="771480"/>
                <a:chOff x="433440" y="5540400"/>
                <a:chExt cx="770040" cy="771480"/>
              </a:xfrm>
            </p:grpSpPr>
            <p:sp>
              <p:nvSpPr>
                <p:cNvPr id="1113" name="Forma libre 68">
                  <a:extLst>
                    <a:ext uri="{C183D7F6-B498-43B3-948B-1728B52AA6E4}">
                      <adec:decorative xmlns:adec="http://schemas.microsoft.com/office/drawing/2017/decorative" val="1"/>
                    </a:ext>
                  </a:extLst>
                </p:cNvPr>
                <p:cNvSpPr/>
                <p:nvPr/>
              </p:nvSpPr>
              <p:spPr>
                <a:xfrm flipV="1" rot="8100000">
                  <a:off x="772200" y="549252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14" name="Forma libre 69">
                  <a:extLst>
                    <a:ext uri="{C183D7F6-B498-43B3-948B-1728B52AA6E4}">
                      <adec:decorative xmlns:adec="http://schemas.microsoft.com/office/drawing/2017/decorative" val="1"/>
                    </a:ext>
                  </a:extLst>
                </p:cNvPr>
                <p:cNvSpPr/>
                <p:nvPr/>
              </p:nvSpPr>
              <p:spPr>
                <a:xfrm flipV="1" rot="8100000">
                  <a:off x="661320" y="560340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15" name="Línea 70">
                  <a:extLst>
                    <a:ext uri="{C183D7F6-B498-43B3-948B-1728B52AA6E4}">
                      <adec:decorative xmlns:adec="http://schemas.microsoft.com/office/drawing/2017/decorative" val="1"/>
                    </a:ext>
                  </a:extLst>
                </p:cNvPr>
                <p:cNvSpPr/>
                <p:nvPr/>
              </p:nvSpPr>
              <p:spPr>
                <a:xfrm flipH="1" flipV="1">
                  <a:off x="543960" y="5652720"/>
                  <a:ext cx="659520" cy="6591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1116" name="Grupo 172">
                <a:extLst>
                  <a:ext uri="{C183D7F6-B498-43B3-948B-1728B52AA6E4}">
                    <adec:decorative xmlns:adec="http://schemas.microsoft.com/office/drawing/2017/decorative" val="1"/>
                  </a:ext>
                </a:extLst>
              </p:cNvPr>
              <p:cNvGrpSpPr/>
              <p:nvPr/>
            </p:nvGrpSpPr>
            <p:grpSpPr>
              <a:xfrm>
                <a:off x="3412440" y="4290120"/>
                <a:ext cx="1961280" cy="1949760"/>
                <a:chOff x="3412440" y="4290120"/>
                <a:chExt cx="1961280" cy="1949760"/>
              </a:xfrm>
            </p:grpSpPr>
            <p:grpSp>
              <p:nvGrpSpPr>
                <p:cNvPr id="1117" name="Grupo 173">
                  <a:extLst>
                    <a:ext uri="{C183D7F6-B498-43B3-948B-1728B52AA6E4}">
                      <adec:decorative xmlns:adec="http://schemas.microsoft.com/office/drawing/2017/decorative" val="1"/>
                    </a:ext>
                  </a:extLst>
                </p:cNvPr>
                <p:cNvGrpSpPr/>
                <p:nvPr/>
              </p:nvGrpSpPr>
              <p:grpSpPr>
                <a:xfrm>
                  <a:off x="3412440" y="4290120"/>
                  <a:ext cx="1961280" cy="1949760"/>
                  <a:chOff x="3412440" y="4290120"/>
                  <a:chExt cx="1961280" cy="1949760"/>
                </a:xfrm>
              </p:grpSpPr>
              <p:sp>
                <p:nvSpPr>
                  <p:cNvPr id="1118" name="Forma libre: Forma 155">
                    <a:extLst>
                      <a:ext uri="{C183D7F6-B498-43B3-948B-1728B52AA6E4}">
                        <adec:decorative xmlns:adec="http://schemas.microsoft.com/office/drawing/2017/decorative" val="1"/>
                      </a:ext>
                    </a:extLst>
                  </p:cNvPr>
                  <p:cNvSpPr/>
                  <p:nvPr/>
                </p:nvSpPr>
                <p:spPr>
                  <a:xfrm flipV="1" rot="8100000">
                    <a:off x="4345200" y="4172760"/>
                    <a:ext cx="437400" cy="1853280"/>
                  </a:xfrm>
                  <a:custGeom>
                    <a:avLst/>
                    <a:gdLst>
                      <a:gd name="textAreaLeft" fmla="*/ 0 w 437400"/>
                      <a:gd name="textAreaRight" fmla="*/ 437760 w 437400"/>
                      <a:gd name="textAreaTop" fmla="*/ 360 h 1853280"/>
                      <a:gd name="textAreaBottom" fmla="*/ 1854000 h 1853280"/>
                    </a:gdLst>
                    <a:ahLst/>
                    <a:rect l="textAreaLeft" t="textAreaTop" r="textAreaRight" b="textAreaBottom"/>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19" name="Forma libre: Forma 156">
                    <a:extLst>
                      <a:ext uri="{C183D7F6-B498-43B3-948B-1728B52AA6E4}">
                        <adec:decorative xmlns:adec="http://schemas.microsoft.com/office/drawing/2017/decorative" val="1"/>
                      </a:ext>
                    </a:extLst>
                  </p:cNvPr>
                  <p:cNvSpPr/>
                  <p:nvPr/>
                </p:nvSpPr>
                <p:spPr>
                  <a:xfrm flipV="1" rot="8100000">
                    <a:off x="4005720" y="4476960"/>
                    <a:ext cx="465480" cy="1872000"/>
                  </a:xfrm>
                  <a:custGeom>
                    <a:avLst/>
                    <a:gdLst>
                      <a:gd name="textAreaLeft" fmla="*/ 0 w 465480"/>
                      <a:gd name="textAreaRight" fmla="*/ 465840 w 465480"/>
                      <a:gd name="textAreaTop" fmla="*/ 360 h 1872000"/>
                      <a:gd name="textAreaBottom" fmla="*/ 1872720 h 1872000"/>
                    </a:gdLst>
                    <a:ahLst/>
                    <a:rect l="textAreaLeft" t="textAreaTop" r="textAreaRight" b="textAreaBottom"/>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1120" name="Grupo 174">
                  <a:extLst>
                    <a:ext uri="{C183D7F6-B498-43B3-948B-1728B52AA6E4}">
                      <adec:decorative xmlns:adec="http://schemas.microsoft.com/office/drawing/2017/decorative" val="1"/>
                    </a:ext>
                  </a:extLst>
                </p:cNvPr>
                <p:cNvGrpSpPr/>
                <p:nvPr/>
              </p:nvGrpSpPr>
              <p:grpSpPr>
                <a:xfrm>
                  <a:off x="3725280" y="4590000"/>
                  <a:ext cx="1527480" cy="1527480"/>
                  <a:chOff x="3725280" y="4590000"/>
                  <a:chExt cx="1527480" cy="1527480"/>
                </a:xfrm>
              </p:grpSpPr>
              <p:cxnSp>
                <p:nvCxnSpPr>
                  <p:cNvPr id="1121" name="Conector recto 175">
                    <a:extLst>
                      <a:ext uri="{C183D7F6-B498-43B3-948B-1728B52AA6E4}">
                        <adec:decorative xmlns:adec="http://schemas.microsoft.com/office/drawing/2017/decorative" val="1"/>
                      </a:ext>
                    </a:extLst>
                  </p:cNvPr>
                  <p:cNvCxnSpPr/>
                  <p:nvPr/>
                </p:nvCxnSpPr>
                <p:spPr>
                  <a:xfrm>
                    <a:off x="3725280" y="4590000"/>
                    <a:ext cx="1527840" cy="1527840"/>
                  </a:xfrm>
                  <a:prstGeom prst="straightConnector1">
                    <a:avLst/>
                  </a:prstGeom>
                  <a:ln w="12600">
                    <a:solidFill>
                      <a:srgbClr val="ffffff"/>
                    </a:solidFill>
                    <a:miter/>
                  </a:ln>
                </p:spPr>
              </p:cxnSp>
              <p:sp>
                <p:nvSpPr>
                  <p:cNvPr id="1122" name="Rectángulo 5">
                    <a:extLst>
                      <a:ext uri="{C183D7F6-B498-43B3-948B-1728B52AA6E4}">
                        <adec:decorative xmlns:adec="http://schemas.microsoft.com/office/drawing/2017/decorative" val="1"/>
                      </a:ext>
                    </a:extLst>
                  </p:cNvPr>
                  <p:cNvSpPr/>
                  <p:nvPr/>
                </p:nvSpPr>
                <p:spPr>
                  <a:xfrm flipV="1" rot="5400000">
                    <a:off x="4160880" y="5025960"/>
                    <a:ext cx="596880" cy="596880"/>
                  </a:xfrm>
                  <a:custGeom>
                    <a:avLst/>
                    <a:gdLst>
                      <a:gd name="textAreaLeft" fmla="*/ 0 w 596880"/>
                      <a:gd name="textAreaRight" fmla="*/ 597240 w 596880"/>
                      <a:gd name="textAreaTop" fmla="*/ 360 h 596880"/>
                      <a:gd name="textAreaBottom" fmla="*/ 597600 h 596880"/>
                    </a:gdLst>
                    <a:ahLst/>
                    <a:rect l="textAreaLeft" t="textAreaTop" r="textAreaRight" b="textAreaBottom"/>
                    <a:pathLst>
                      <a:path w="1239398" h="1239398">
                        <a:moveTo>
                          <a:pt x="1239398" y="0"/>
                        </a:moveTo>
                        <a:lnTo>
                          <a:pt x="1239398" y="1239398"/>
                        </a:lnTo>
                        <a:lnTo>
                          <a:pt x="0" y="1239398"/>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1123" name="Rectángulo 5">
                    <a:extLst>
                      <a:ext uri="{C183D7F6-B498-43B3-948B-1728B52AA6E4}">
                        <adec:decorative xmlns:adec="http://schemas.microsoft.com/office/drawing/2017/decorative" val="1"/>
                      </a:ext>
                    </a:extLst>
                  </p:cNvPr>
                  <p:cNvSpPr/>
                  <p:nvPr/>
                </p:nvSpPr>
                <p:spPr>
                  <a:xfrm flipV="1" rot="5400000">
                    <a:off x="3892680" y="4757400"/>
                    <a:ext cx="421920" cy="421920"/>
                  </a:xfrm>
                  <a:custGeom>
                    <a:avLst/>
                    <a:gdLst>
                      <a:gd name="textAreaLeft" fmla="*/ 0 w 421920"/>
                      <a:gd name="textAreaRight" fmla="*/ 422280 w 421920"/>
                      <a:gd name="textAreaTop" fmla="*/ 360 h 421920"/>
                      <a:gd name="textAreaBottom" fmla="*/ 422640 h 421920"/>
                    </a:gdLst>
                    <a:ahLst/>
                    <a:rect l="textAreaLeft" t="textAreaTop" r="textAreaRight" b="textAreaBottom"/>
                    <a:pathLst>
                      <a:path w="1239398" h="1239398">
                        <a:moveTo>
                          <a:pt x="1239398" y="0"/>
                        </a:moveTo>
                        <a:lnTo>
                          <a:pt x="1239398" y="1239398"/>
                        </a:lnTo>
                        <a:lnTo>
                          <a:pt x="0" y="1239398"/>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grpSp>
        <p:grpSp>
          <p:nvGrpSpPr>
            <p:cNvPr id="1124" name="Grupo 118">
              <a:extLst>
                <a:ext uri="{C183D7F6-B498-43B3-948B-1728B52AA6E4}">
                  <adec:decorative xmlns:adec="http://schemas.microsoft.com/office/drawing/2017/decorative" val="1"/>
                </a:ext>
              </a:extLst>
            </p:cNvPr>
            <p:cNvGrpSpPr/>
            <p:nvPr/>
          </p:nvGrpSpPr>
          <p:grpSpPr>
            <a:xfrm>
              <a:off x="2365920" y="122400"/>
              <a:ext cx="5428800" cy="6788880"/>
              <a:chOff x="2365920" y="122400"/>
              <a:chExt cx="5428800" cy="6788880"/>
            </a:xfrm>
          </p:grpSpPr>
          <p:grpSp>
            <p:nvGrpSpPr>
              <p:cNvPr id="1125" name="Grupo 119">
                <a:extLst>
                  <a:ext uri="{C183D7F6-B498-43B3-948B-1728B52AA6E4}">
                    <adec:decorative xmlns:adec="http://schemas.microsoft.com/office/drawing/2017/decorative" val="1"/>
                  </a:ext>
                </a:extLst>
              </p:cNvPr>
              <p:cNvGrpSpPr/>
              <p:nvPr/>
            </p:nvGrpSpPr>
            <p:grpSpPr>
              <a:xfrm>
                <a:off x="3821760" y="122400"/>
                <a:ext cx="3552120" cy="3552480"/>
                <a:chOff x="3821760" y="122400"/>
                <a:chExt cx="3552120" cy="3552480"/>
              </a:xfrm>
            </p:grpSpPr>
            <p:sp>
              <p:nvSpPr>
                <p:cNvPr id="1126" name="Forma libre 64">
                  <a:extLst>
                    <a:ext uri="{C183D7F6-B498-43B3-948B-1728B52AA6E4}">
                      <adec:decorative xmlns:adec="http://schemas.microsoft.com/office/drawing/2017/decorative" val="1"/>
                    </a:ext>
                  </a:extLst>
                </p:cNvPr>
                <p:cNvSpPr/>
                <p:nvPr/>
              </p:nvSpPr>
              <p:spPr>
                <a:xfrm flipV="1" rot="18900000">
                  <a:off x="5867640" y="15181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27" name="Forma libre 81">
                  <a:extLst>
                    <a:ext uri="{C183D7F6-B498-43B3-948B-1728B52AA6E4}">
                      <adec:decorative xmlns:adec="http://schemas.microsoft.com/office/drawing/2017/decorative" val="1"/>
                    </a:ext>
                  </a:extLst>
                </p:cNvPr>
                <p:cNvSpPr/>
                <p:nvPr/>
              </p:nvSpPr>
              <p:spPr>
                <a:xfrm flipV="1" rot="18900000">
                  <a:off x="5328720" y="9792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28" name="Forma libre 61">
                  <a:extLst>
                    <a:ext uri="{C183D7F6-B498-43B3-948B-1728B52AA6E4}">
                      <adec:decorative xmlns:adec="http://schemas.microsoft.com/office/drawing/2017/decorative" val="1"/>
                    </a:ext>
                  </a:extLst>
                </p:cNvPr>
                <p:cNvSpPr/>
                <p:nvPr/>
              </p:nvSpPr>
              <p:spPr>
                <a:xfrm flipV="1" rot="18900000">
                  <a:off x="4998600" y="23868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29" name="Forma libre 78">
                  <a:extLst>
                    <a:ext uri="{C183D7F6-B498-43B3-948B-1728B52AA6E4}">
                      <adec:decorative xmlns:adec="http://schemas.microsoft.com/office/drawing/2017/decorative" val="1"/>
                    </a:ext>
                  </a:extLst>
                </p:cNvPr>
                <p:cNvSpPr/>
                <p:nvPr/>
              </p:nvSpPr>
              <p:spPr>
                <a:xfrm flipV="1" rot="18900000">
                  <a:off x="4460040" y="18482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30" name="Forma libre 84">
                  <a:extLst>
                    <a:ext uri="{C183D7F6-B498-43B3-948B-1728B52AA6E4}">
                      <adec:decorative xmlns:adec="http://schemas.microsoft.com/office/drawing/2017/decorative" val="1"/>
                    </a:ext>
                  </a:extLst>
                </p:cNvPr>
                <p:cNvSpPr/>
                <p:nvPr/>
              </p:nvSpPr>
              <p:spPr>
                <a:xfrm flipV="1" rot="18900000">
                  <a:off x="3921120" y="13093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31" name="Forma libre 87">
                  <a:extLst>
                    <a:ext uri="{C183D7F6-B498-43B3-948B-1728B52AA6E4}">
                      <adec:decorative xmlns:adec="http://schemas.microsoft.com/office/drawing/2017/decorative" val="1"/>
                    </a:ext>
                  </a:extLst>
                </p:cNvPr>
                <p:cNvSpPr/>
                <p:nvPr/>
              </p:nvSpPr>
              <p:spPr>
                <a:xfrm flipV="1" rot="18900000">
                  <a:off x="4789800" y="4402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32" name="Forma libre 60">
                  <a:extLst>
                    <a:ext uri="{C183D7F6-B498-43B3-948B-1728B52AA6E4}">
                      <adec:decorative xmlns:adec="http://schemas.microsoft.com/office/drawing/2017/decorative" val="1"/>
                    </a:ext>
                  </a:extLst>
                </p:cNvPr>
                <p:cNvSpPr/>
                <p:nvPr/>
              </p:nvSpPr>
              <p:spPr>
                <a:xfrm flipV="1" rot="18900000">
                  <a:off x="6600240" y="212472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33" name="Forma libre 59">
                  <a:extLst>
                    <a:ext uri="{C183D7F6-B498-43B3-948B-1728B52AA6E4}">
                      <adec:decorative xmlns:adec="http://schemas.microsoft.com/office/drawing/2017/decorative" val="1"/>
                    </a:ext>
                  </a:extLst>
                </p:cNvPr>
                <p:cNvSpPr/>
                <p:nvPr/>
              </p:nvSpPr>
              <p:spPr>
                <a:xfrm flipV="1" rot="18900000">
                  <a:off x="6374880" y="235044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34" name="Forma libre 62">
                  <a:extLst>
                    <a:ext uri="{C183D7F6-B498-43B3-948B-1728B52AA6E4}">
                      <adec:decorative xmlns:adec="http://schemas.microsoft.com/office/drawing/2017/decorative" val="1"/>
                    </a:ext>
                  </a:extLst>
                </p:cNvPr>
                <p:cNvSpPr/>
                <p:nvPr/>
              </p:nvSpPr>
              <p:spPr>
                <a:xfrm flipV="1" rot="18900000">
                  <a:off x="5045760" y="2448360"/>
                  <a:ext cx="1228320" cy="761760"/>
                </a:xfrm>
                <a:custGeom>
                  <a:avLst/>
                  <a:gdLst>
                    <a:gd name="textAreaLeft" fmla="*/ 0 w 1228320"/>
                    <a:gd name="textAreaRight" fmla="*/ 1228680 w 1228320"/>
                    <a:gd name="textAreaTop" fmla="*/ 360 h 761760"/>
                    <a:gd name="textAreaBottom" fmla="*/ 76248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35" name="Forma libre 65">
                  <a:extLst>
                    <a:ext uri="{C183D7F6-B498-43B3-948B-1728B52AA6E4}">
                      <adec:decorative xmlns:adec="http://schemas.microsoft.com/office/drawing/2017/decorative" val="1"/>
                    </a:ext>
                  </a:extLst>
                </p:cNvPr>
                <p:cNvSpPr/>
                <p:nvPr/>
              </p:nvSpPr>
              <p:spPr>
                <a:xfrm flipV="1" rot="18900000">
                  <a:off x="5924880" y="15753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36" name="Forma libre 79">
                  <a:extLst>
                    <a:ext uri="{C183D7F6-B498-43B3-948B-1728B52AA6E4}">
                      <adec:decorative xmlns:adec="http://schemas.microsoft.com/office/drawing/2017/decorative" val="1"/>
                    </a:ext>
                  </a:extLst>
                </p:cNvPr>
                <p:cNvSpPr/>
                <p:nvPr/>
              </p:nvSpPr>
              <p:spPr>
                <a:xfrm flipV="1" rot="18900000">
                  <a:off x="4517280" y="19054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37" name="Forma libre 82">
                  <a:extLst>
                    <a:ext uri="{C183D7F6-B498-43B3-948B-1728B52AA6E4}">
                      <adec:decorative xmlns:adec="http://schemas.microsoft.com/office/drawing/2017/decorative" val="1"/>
                    </a:ext>
                  </a:extLst>
                </p:cNvPr>
                <p:cNvSpPr/>
                <p:nvPr/>
              </p:nvSpPr>
              <p:spPr>
                <a:xfrm flipV="1" rot="18900000">
                  <a:off x="5385960" y="10364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38" name="Forma libre 85">
                  <a:extLst>
                    <a:ext uri="{C183D7F6-B498-43B3-948B-1728B52AA6E4}">
                      <adec:decorative xmlns:adec="http://schemas.microsoft.com/office/drawing/2017/decorative" val="1"/>
                    </a:ext>
                  </a:extLst>
                </p:cNvPr>
                <p:cNvSpPr/>
                <p:nvPr/>
              </p:nvSpPr>
              <p:spPr>
                <a:xfrm flipV="1" rot="18900000">
                  <a:off x="3978360" y="13665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39" name="Forma libre 88">
                  <a:extLst>
                    <a:ext uri="{C183D7F6-B498-43B3-948B-1728B52AA6E4}">
                      <adec:decorative xmlns:adec="http://schemas.microsoft.com/office/drawing/2017/decorative" val="1"/>
                    </a:ext>
                  </a:extLst>
                </p:cNvPr>
                <p:cNvSpPr/>
                <p:nvPr/>
              </p:nvSpPr>
              <p:spPr>
                <a:xfrm flipV="1" rot="18900000">
                  <a:off x="4847040" y="4978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1140" name="Grupo 160">
                  <a:extLst>
                    <a:ext uri="{C183D7F6-B498-43B3-948B-1728B52AA6E4}">
                      <adec:decorative xmlns:adec="http://schemas.microsoft.com/office/drawing/2017/decorative" val="1"/>
                    </a:ext>
                  </a:extLst>
                </p:cNvPr>
                <p:cNvGrpSpPr/>
                <p:nvPr/>
              </p:nvGrpSpPr>
              <p:grpSpPr>
                <a:xfrm>
                  <a:off x="4380480" y="682560"/>
                  <a:ext cx="2815200" cy="2815200"/>
                  <a:chOff x="4380480" y="682560"/>
                  <a:chExt cx="2815200" cy="2815200"/>
                </a:xfrm>
              </p:grpSpPr>
              <p:sp>
                <p:nvSpPr>
                  <p:cNvPr id="1141" name="Línea 63">
                    <a:extLst>
                      <a:ext uri="{C183D7F6-B498-43B3-948B-1728B52AA6E4}">
                        <adec:decorative xmlns:adec="http://schemas.microsoft.com/office/drawing/2017/decorative" val="1"/>
                      </a:ext>
                    </a:extLst>
                  </p:cNvPr>
                  <p:cNvSpPr/>
                  <p:nvPr/>
                </p:nvSpPr>
                <p:spPr>
                  <a:xfrm flipV="1">
                    <a:off x="5457960" y="212724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42" name="Línea 66">
                    <a:extLst>
                      <a:ext uri="{C183D7F6-B498-43B3-948B-1728B52AA6E4}">
                        <adec:decorative xmlns:adec="http://schemas.microsoft.com/office/drawing/2017/decorative" val="1"/>
                      </a:ext>
                    </a:extLst>
                  </p:cNvPr>
                  <p:cNvSpPr/>
                  <p:nvPr/>
                </p:nvSpPr>
                <p:spPr>
                  <a:xfrm flipV="1">
                    <a:off x="5825160" y="176004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43" name="Línea 67">
                    <a:extLst>
                      <a:ext uri="{C183D7F6-B498-43B3-948B-1728B52AA6E4}">
                        <adec:decorative xmlns:adec="http://schemas.microsoft.com/office/drawing/2017/decorative" val="1"/>
                      </a:ext>
                    </a:extLst>
                  </p:cNvPr>
                  <p:cNvSpPr/>
                  <p:nvPr/>
                </p:nvSpPr>
                <p:spPr>
                  <a:xfrm>
                    <a:off x="4434120" y="73620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44" name="Línea 80">
                    <a:extLst>
                      <a:ext uri="{C183D7F6-B498-43B3-948B-1728B52AA6E4}">
                        <adec:decorative xmlns:adec="http://schemas.microsoft.com/office/drawing/2017/decorative" val="1"/>
                      </a:ext>
                    </a:extLst>
                  </p:cNvPr>
                  <p:cNvSpPr/>
                  <p:nvPr/>
                </p:nvSpPr>
                <p:spPr>
                  <a:xfrm flipV="1">
                    <a:off x="4919040" y="158832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45" name="Línea 83">
                    <a:extLst>
                      <a:ext uri="{C183D7F6-B498-43B3-948B-1728B52AA6E4}">
                        <adec:decorative xmlns:adec="http://schemas.microsoft.com/office/drawing/2017/decorative" val="1"/>
                      </a:ext>
                    </a:extLst>
                  </p:cNvPr>
                  <p:cNvSpPr/>
                  <p:nvPr/>
                </p:nvSpPr>
                <p:spPr>
                  <a:xfrm flipV="1">
                    <a:off x="5286240" y="122148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46" name="Línea 86">
                    <a:extLst>
                      <a:ext uri="{C183D7F6-B498-43B3-948B-1728B52AA6E4}">
                        <adec:decorative xmlns:adec="http://schemas.microsoft.com/office/drawing/2017/decorative" val="1"/>
                      </a:ext>
                    </a:extLst>
                  </p:cNvPr>
                  <p:cNvSpPr/>
                  <p:nvPr/>
                </p:nvSpPr>
                <p:spPr>
                  <a:xfrm flipV="1">
                    <a:off x="4380480" y="1049400"/>
                    <a:ext cx="366840" cy="137088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47" name="Línea 89">
                    <a:extLst>
                      <a:ext uri="{C183D7F6-B498-43B3-948B-1728B52AA6E4}">
                        <adec:decorative xmlns:adec="http://schemas.microsoft.com/office/drawing/2017/decorative" val="1"/>
                      </a:ext>
                    </a:extLst>
                  </p:cNvPr>
                  <p:cNvSpPr/>
                  <p:nvPr/>
                </p:nvSpPr>
                <p:spPr>
                  <a:xfrm flipV="1">
                    <a:off x="4747320" y="68256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148" name="Grupo 120">
                <a:extLst>
                  <a:ext uri="{C183D7F6-B498-43B3-948B-1728B52AA6E4}">
                    <adec:decorative xmlns:adec="http://schemas.microsoft.com/office/drawing/2017/decorative" val="1"/>
                  </a:ext>
                </a:extLst>
              </p:cNvPr>
              <p:cNvGrpSpPr/>
              <p:nvPr/>
            </p:nvGrpSpPr>
            <p:grpSpPr>
              <a:xfrm>
                <a:off x="5259600" y="4381920"/>
                <a:ext cx="2535120" cy="2529360"/>
                <a:chOff x="5259600" y="4381920"/>
                <a:chExt cx="2535120" cy="2529360"/>
              </a:xfrm>
            </p:grpSpPr>
            <p:grpSp>
              <p:nvGrpSpPr>
                <p:cNvPr id="1149" name="Grupo 138">
                  <a:extLst>
                    <a:ext uri="{C183D7F6-B498-43B3-948B-1728B52AA6E4}">
                      <adec:decorative xmlns:adec="http://schemas.microsoft.com/office/drawing/2017/decorative" val="1"/>
                    </a:ext>
                  </a:extLst>
                </p:cNvPr>
                <p:cNvGrpSpPr/>
                <p:nvPr/>
              </p:nvGrpSpPr>
              <p:grpSpPr>
                <a:xfrm>
                  <a:off x="5535360" y="4656960"/>
                  <a:ext cx="1663200" cy="1661760"/>
                  <a:chOff x="5535360" y="4656960"/>
                  <a:chExt cx="1663200" cy="1661760"/>
                </a:xfrm>
              </p:grpSpPr>
              <p:cxnSp>
                <p:nvCxnSpPr>
                  <p:cNvPr id="1150" name="Conector recto 142">
                    <a:extLst>
                      <a:ext uri="{C183D7F6-B498-43B3-948B-1728B52AA6E4}">
                        <adec:decorative xmlns:adec="http://schemas.microsoft.com/office/drawing/2017/decorative" val="1"/>
                      </a:ext>
                    </a:extLst>
                  </p:cNvPr>
                  <p:cNvCxnSpPr/>
                  <p:nvPr/>
                </p:nvCxnSpPr>
                <p:spPr>
                  <a:xfrm flipH="1" flipV="1">
                    <a:off x="5599440" y="4719960"/>
                    <a:ext cx="1562040" cy="1562040"/>
                  </a:xfrm>
                  <a:prstGeom prst="straightConnector1">
                    <a:avLst/>
                  </a:prstGeom>
                  <a:ln w="12600">
                    <a:solidFill>
                      <a:srgbClr val="ffffff"/>
                    </a:solidFill>
                    <a:miter/>
                  </a:ln>
                </p:spPr>
              </p:cxnSp>
              <p:cxnSp>
                <p:nvCxnSpPr>
                  <p:cNvPr id="1151" name="Conector recto 143">
                    <a:extLst>
                      <a:ext uri="{C183D7F6-B498-43B3-948B-1728B52AA6E4}">
                        <adec:decorative xmlns:adec="http://schemas.microsoft.com/office/drawing/2017/decorative" val="1"/>
                      </a:ext>
                    </a:extLst>
                  </p:cNvPr>
                  <p:cNvCxnSpPr/>
                  <p:nvPr/>
                </p:nvCxnSpPr>
                <p:spPr>
                  <a:xfrm flipV="1">
                    <a:off x="5535360" y="4656960"/>
                    <a:ext cx="1245600" cy="1245600"/>
                  </a:xfrm>
                  <a:prstGeom prst="straightConnector1">
                    <a:avLst/>
                  </a:prstGeom>
                  <a:ln w="12600">
                    <a:solidFill>
                      <a:srgbClr val="ffffff"/>
                    </a:solidFill>
                    <a:miter/>
                  </a:ln>
                </p:spPr>
              </p:cxnSp>
              <p:sp>
                <p:nvSpPr>
                  <p:cNvPr id="1152" name="Rectángulo 30">
                    <a:extLst>
                      <a:ext uri="{C183D7F6-B498-43B3-948B-1728B52AA6E4}">
                        <adec:decorative xmlns:adec="http://schemas.microsoft.com/office/drawing/2017/decorative" val="1"/>
                      </a:ext>
                    </a:extLst>
                  </p:cNvPr>
                  <p:cNvSpPr/>
                  <p:nvPr/>
                </p:nvSpPr>
                <p:spPr>
                  <a:xfrm flipV="1" rot="5400000">
                    <a:off x="6158520" y="5277960"/>
                    <a:ext cx="987480" cy="987480"/>
                  </a:xfrm>
                  <a:custGeom>
                    <a:avLst/>
                    <a:gdLst>
                      <a:gd name="textAreaLeft" fmla="*/ 0 w 987480"/>
                      <a:gd name="textAreaRight" fmla="*/ 987840 w 987480"/>
                      <a:gd name="textAreaTop" fmla="*/ -360 h 987480"/>
                      <a:gd name="textAreaBottom" fmla="*/ 98748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1153" name="Rectángulo 30">
                    <a:extLst>
                      <a:ext uri="{C183D7F6-B498-43B3-948B-1728B52AA6E4}">
                        <adec:decorative xmlns:adec="http://schemas.microsoft.com/office/drawing/2017/decorative" val="1"/>
                      </a:ext>
                    </a:extLst>
                  </p:cNvPr>
                  <p:cNvSpPr/>
                  <p:nvPr/>
                </p:nvSpPr>
                <p:spPr>
                  <a:xfrm flipV="1" rot="5400000">
                    <a:off x="6592680" y="5712480"/>
                    <a:ext cx="605880" cy="605880"/>
                  </a:xfrm>
                  <a:custGeom>
                    <a:avLst/>
                    <a:gdLst>
                      <a:gd name="textAreaLeft" fmla="*/ 0 w 605880"/>
                      <a:gd name="textAreaRight" fmla="*/ 606240 w 605880"/>
                      <a:gd name="textAreaTop" fmla="*/ -360 h 605880"/>
                      <a:gd name="textAreaBottom" fmla="*/ 60588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1154" name="Grupo 139">
                  <a:extLst>
                    <a:ext uri="{C183D7F6-B498-43B3-948B-1728B52AA6E4}">
                      <adec:decorative xmlns:adec="http://schemas.microsoft.com/office/drawing/2017/decorative" val="1"/>
                    </a:ext>
                  </a:extLst>
                </p:cNvPr>
                <p:cNvGrpSpPr/>
                <p:nvPr/>
              </p:nvGrpSpPr>
              <p:grpSpPr>
                <a:xfrm>
                  <a:off x="5259600" y="4381920"/>
                  <a:ext cx="2535120" cy="2529360"/>
                  <a:chOff x="5259600" y="4381920"/>
                  <a:chExt cx="2535120" cy="2529360"/>
                </a:xfrm>
              </p:grpSpPr>
              <p:sp>
                <p:nvSpPr>
                  <p:cNvPr id="1155" name="Forma libre: Forma 117">
                    <a:extLst>
                      <a:ext uri="{C183D7F6-B498-43B3-948B-1728B52AA6E4}">
                        <adec:decorative xmlns:adec="http://schemas.microsoft.com/office/drawing/2017/decorative" val="1"/>
                      </a:ext>
                    </a:extLst>
                  </p:cNvPr>
                  <p:cNvSpPr/>
                  <p:nvPr/>
                </p:nvSpPr>
                <p:spPr>
                  <a:xfrm flipV="1" rot="18900000">
                    <a:off x="5763240" y="5063760"/>
                    <a:ext cx="892440" cy="1794600"/>
                  </a:xfrm>
                  <a:custGeom>
                    <a:avLst/>
                    <a:gdLst>
                      <a:gd name="textAreaLeft" fmla="*/ 0 w 892440"/>
                      <a:gd name="textAreaRight" fmla="*/ 892800 w 892440"/>
                      <a:gd name="textAreaTop" fmla="*/ -360 h 1794600"/>
                      <a:gd name="textAreaBottom" fmla="*/ 179460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56" name="Forma libre: Forma 118">
                    <a:extLst>
                      <a:ext uri="{C183D7F6-B498-43B3-948B-1728B52AA6E4}">
                        <adec:decorative xmlns:adec="http://schemas.microsoft.com/office/drawing/2017/decorative" val="1"/>
                      </a:ext>
                    </a:extLst>
                  </p:cNvPr>
                  <p:cNvSpPr/>
                  <p:nvPr/>
                </p:nvSpPr>
                <p:spPr>
                  <a:xfrm flipV="1" rot="18900000">
                    <a:off x="6397920" y="4434480"/>
                    <a:ext cx="893160" cy="1794600"/>
                  </a:xfrm>
                  <a:custGeom>
                    <a:avLst/>
                    <a:gdLst>
                      <a:gd name="textAreaLeft" fmla="*/ 0 w 893160"/>
                      <a:gd name="textAreaRight" fmla="*/ 893520 w 893160"/>
                      <a:gd name="textAreaTop" fmla="*/ -360 h 1794600"/>
                      <a:gd name="textAreaBottom" fmla="*/ 179460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157" name="Grupo 121">
                <a:extLst>
                  <a:ext uri="{C183D7F6-B498-43B3-948B-1728B52AA6E4}">
                    <adec:decorative xmlns:adec="http://schemas.microsoft.com/office/drawing/2017/decorative" val="1"/>
                  </a:ext>
                </a:extLst>
              </p:cNvPr>
              <p:cNvGrpSpPr/>
              <p:nvPr/>
            </p:nvGrpSpPr>
            <p:grpSpPr>
              <a:xfrm>
                <a:off x="5333400" y="3687480"/>
                <a:ext cx="1862280" cy="632160"/>
                <a:chOff x="5333400" y="3687480"/>
                <a:chExt cx="1862280" cy="632160"/>
              </a:xfrm>
            </p:grpSpPr>
            <p:grpSp>
              <p:nvGrpSpPr>
                <p:cNvPr id="1158" name="Grupo 134">
                  <a:extLst>
                    <a:ext uri="{C183D7F6-B498-43B3-948B-1728B52AA6E4}">
                      <adec:decorative xmlns:adec="http://schemas.microsoft.com/office/drawing/2017/decorative" val="1"/>
                    </a:ext>
                  </a:extLst>
                </p:cNvPr>
                <p:cNvGrpSpPr/>
                <p:nvPr/>
              </p:nvGrpSpPr>
              <p:grpSpPr>
                <a:xfrm>
                  <a:off x="5776920" y="3687480"/>
                  <a:ext cx="1418760" cy="632160"/>
                  <a:chOff x="5776920" y="3687480"/>
                  <a:chExt cx="1418760" cy="632160"/>
                </a:xfrm>
              </p:grpSpPr>
              <p:sp>
                <p:nvSpPr>
                  <p:cNvPr id="1159" name="Forma libre 68">
                    <a:extLst>
                      <a:ext uri="{C183D7F6-B498-43B3-948B-1728B52AA6E4}">
                        <adec:decorative xmlns:adec="http://schemas.microsoft.com/office/drawing/2017/decorative" val="1"/>
                      </a:ext>
                    </a:extLst>
                  </p:cNvPr>
                  <p:cNvSpPr/>
                  <p:nvPr/>
                </p:nvSpPr>
                <p:spPr>
                  <a:xfrm flipV="1" rot="16200000">
                    <a:off x="6327000" y="345060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60" name="Forma libre 69">
                    <a:extLst>
                      <a:ext uri="{C183D7F6-B498-43B3-948B-1728B52AA6E4}">
                        <adec:decorative xmlns:adec="http://schemas.microsoft.com/office/drawing/2017/decorative" val="1"/>
                      </a:ext>
                    </a:extLst>
                  </p:cNvPr>
                  <p:cNvSpPr/>
                  <p:nvPr/>
                </p:nvSpPr>
                <p:spPr>
                  <a:xfrm flipV="1" rot="16200000">
                    <a:off x="6329160" y="3134880"/>
                    <a:ext cx="313920" cy="1418760"/>
                  </a:xfrm>
                  <a:custGeom>
                    <a:avLst/>
                    <a:gdLst>
                      <a:gd name="textAreaLeft" fmla="*/ 0 w 313920"/>
                      <a:gd name="textAreaRight" fmla="*/ 314280 w 313920"/>
                      <a:gd name="textAreaTop" fmla="*/ -360 h 1418760"/>
                      <a:gd name="textAreaBottom" fmla="*/ 141876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1161" name="Línea 70">
                  <a:extLst>
                    <a:ext uri="{C183D7F6-B498-43B3-948B-1728B52AA6E4}">
                      <adec:decorative xmlns:adec="http://schemas.microsoft.com/office/drawing/2017/decorative" val="1"/>
                    </a:ext>
                  </a:extLst>
                </p:cNvPr>
                <p:cNvSpPr/>
                <p:nvPr/>
              </p:nvSpPr>
              <p:spPr>
                <a:xfrm>
                  <a:off x="5333400" y="4001760"/>
                  <a:ext cx="186228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nvGrpSpPr>
              <p:cNvPr id="1162" name="Grupo 122">
                <a:extLst>
                  <a:ext uri="{C183D7F6-B498-43B3-948B-1728B52AA6E4}">
                    <adec:decorative xmlns:adec="http://schemas.microsoft.com/office/drawing/2017/decorative" val="1"/>
                  </a:ext>
                </a:extLst>
              </p:cNvPr>
              <p:cNvGrpSpPr/>
              <p:nvPr/>
            </p:nvGrpSpPr>
            <p:grpSpPr>
              <a:xfrm>
                <a:off x="6536160" y="540720"/>
                <a:ext cx="770040" cy="771840"/>
                <a:chOff x="6536160" y="540720"/>
                <a:chExt cx="770040" cy="771840"/>
              </a:xfrm>
            </p:grpSpPr>
            <p:sp>
              <p:nvSpPr>
                <p:cNvPr id="1163" name="Forma libre 68">
                  <a:extLst>
                    <a:ext uri="{C183D7F6-B498-43B3-948B-1728B52AA6E4}">
                      <adec:decorative xmlns:adec="http://schemas.microsoft.com/office/drawing/2017/decorative" val="1"/>
                    </a:ext>
                  </a:extLst>
                </p:cNvPr>
                <p:cNvSpPr/>
                <p:nvPr/>
              </p:nvSpPr>
              <p:spPr>
                <a:xfrm flipV="1" rot="18900000">
                  <a:off x="6807960" y="64980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64" name="Forma libre 69">
                  <a:extLst>
                    <a:ext uri="{C183D7F6-B498-43B3-948B-1728B52AA6E4}">
                      <adec:decorative xmlns:adec="http://schemas.microsoft.com/office/drawing/2017/decorative" val="1"/>
                    </a:ext>
                  </a:extLst>
                </p:cNvPr>
                <p:cNvSpPr/>
                <p:nvPr/>
              </p:nvSpPr>
              <p:spPr>
                <a:xfrm flipV="1" rot="18900000">
                  <a:off x="6921000" y="53640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65" name="Línea 70">
                  <a:extLst>
                    <a:ext uri="{C183D7F6-B498-43B3-948B-1728B52AA6E4}">
                      <adec:decorative xmlns:adec="http://schemas.microsoft.com/office/drawing/2017/decorative" val="1"/>
                    </a:ext>
                  </a:extLst>
                </p:cNvPr>
                <p:cNvSpPr/>
                <p:nvPr/>
              </p:nvSpPr>
              <p:spPr>
                <a:xfrm>
                  <a:off x="6536160" y="540720"/>
                  <a:ext cx="659160" cy="6591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1166" name="Grupo 123">
                <a:extLst>
                  <a:ext uri="{C183D7F6-B498-43B3-948B-1728B52AA6E4}">
                    <adec:decorative xmlns:adec="http://schemas.microsoft.com/office/drawing/2017/decorative" val="1"/>
                  </a:ext>
                </a:extLst>
              </p:cNvPr>
              <p:cNvGrpSpPr/>
              <p:nvPr/>
            </p:nvGrpSpPr>
            <p:grpSpPr>
              <a:xfrm>
                <a:off x="2365920" y="610920"/>
                <a:ext cx="1961640" cy="1949760"/>
                <a:chOff x="2365920" y="610920"/>
                <a:chExt cx="1961640" cy="1949760"/>
              </a:xfrm>
            </p:grpSpPr>
            <p:grpSp>
              <p:nvGrpSpPr>
                <p:cNvPr id="1167" name="Grupo 124">
                  <a:extLst>
                    <a:ext uri="{C183D7F6-B498-43B3-948B-1728B52AA6E4}">
                      <adec:decorative xmlns:adec="http://schemas.microsoft.com/office/drawing/2017/decorative" val="1"/>
                    </a:ext>
                  </a:extLst>
                </p:cNvPr>
                <p:cNvGrpSpPr/>
                <p:nvPr/>
              </p:nvGrpSpPr>
              <p:grpSpPr>
                <a:xfrm>
                  <a:off x="2365920" y="610920"/>
                  <a:ext cx="1961640" cy="1949760"/>
                  <a:chOff x="2365920" y="610920"/>
                  <a:chExt cx="1961640" cy="1949760"/>
                </a:xfrm>
              </p:grpSpPr>
              <p:sp>
                <p:nvSpPr>
                  <p:cNvPr id="1168" name="Forma libre: Forma 106">
                    <a:extLst>
                      <a:ext uri="{C183D7F6-B498-43B3-948B-1728B52AA6E4}">
                        <adec:decorative xmlns:adec="http://schemas.microsoft.com/office/drawing/2017/decorative" val="1"/>
                      </a:ext>
                    </a:extLst>
                  </p:cNvPr>
                  <p:cNvSpPr/>
                  <p:nvPr/>
                </p:nvSpPr>
                <p:spPr>
                  <a:xfrm flipV="1" rot="18900000">
                    <a:off x="2956680" y="823680"/>
                    <a:ext cx="437400" cy="1853280"/>
                  </a:xfrm>
                  <a:custGeom>
                    <a:avLst/>
                    <a:gdLst>
                      <a:gd name="textAreaLeft" fmla="*/ 0 w 437400"/>
                      <a:gd name="textAreaRight" fmla="*/ 437760 w 437400"/>
                      <a:gd name="textAreaTop" fmla="*/ 360 h 1853280"/>
                      <a:gd name="textAreaBottom" fmla="*/ 1854000 h 1853280"/>
                    </a:gdLst>
                    <a:ahLst/>
                    <a:rect l="textAreaLeft" t="textAreaTop" r="textAreaRight" b="textAreaBottom"/>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69" name="Forma libre: Forma 107">
                    <a:extLst>
                      <a:ext uri="{C183D7F6-B498-43B3-948B-1728B52AA6E4}">
                        <adec:decorative xmlns:adec="http://schemas.microsoft.com/office/drawing/2017/decorative" val="1"/>
                      </a:ext>
                    </a:extLst>
                  </p:cNvPr>
                  <p:cNvSpPr/>
                  <p:nvPr/>
                </p:nvSpPr>
                <p:spPr>
                  <a:xfrm flipV="1" rot="18900000">
                    <a:off x="3268440" y="500760"/>
                    <a:ext cx="465480" cy="1872000"/>
                  </a:xfrm>
                  <a:custGeom>
                    <a:avLst/>
                    <a:gdLst>
                      <a:gd name="textAreaLeft" fmla="*/ 0 w 465480"/>
                      <a:gd name="textAreaRight" fmla="*/ 465840 w 465480"/>
                      <a:gd name="textAreaTop" fmla="*/ 360 h 1872000"/>
                      <a:gd name="textAreaBottom" fmla="*/ 1872720 h 1872000"/>
                    </a:gdLst>
                    <a:ahLst/>
                    <a:rect l="textAreaLeft" t="textAreaTop" r="textAreaRight" b="textAreaBottom"/>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1170" name="Grupo 125">
                  <a:extLst>
                    <a:ext uri="{C183D7F6-B498-43B3-948B-1728B52AA6E4}">
                      <adec:decorative xmlns:adec="http://schemas.microsoft.com/office/drawing/2017/decorative" val="1"/>
                    </a:ext>
                  </a:extLst>
                </p:cNvPr>
                <p:cNvGrpSpPr/>
                <p:nvPr/>
              </p:nvGrpSpPr>
              <p:grpSpPr>
                <a:xfrm>
                  <a:off x="2486520" y="735120"/>
                  <a:ext cx="1527480" cy="1527480"/>
                  <a:chOff x="2486520" y="735120"/>
                  <a:chExt cx="1527480" cy="1527480"/>
                </a:xfrm>
              </p:grpSpPr>
              <p:cxnSp>
                <p:nvCxnSpPr>
                  <p:cNvPr id="1171" name="Conector recto 126">
                    <a:extLst>
                      <a:ext uri="{C183D7F6-B498-43B3-948B-1728B52AA6E4}">
                        <adec:decorative xmlns:adec="http://schemas.microsoft.com/office/drawing/2017/decorative" val="1"/>
                      </a:ext>
                    </a:extLst>
                  </p:cNvPr>
                  <p:cNvCxnSpPr/>
                  <p:nvPr/>
                </p:nvCxnSpPr>
                <p:spPr>
                  <a:xfrm flipH="1" flipV="1">
                    <a:off x="2486520" y="735120"/>
                    <a:ext cx="1527840" cy="1527840"/>
                  </a:xfrm>
                  <a:prstGeom prst="straightConnector1">
                    <a:avLst/>
                  </a:prstGeom>
                  <a:ln w="12600">
                    <a:solidFill>
                      <a:srgbClr val="ffffff"/>
                    </a:solidFill>
                    <a:miter/>
                  </a:ln>
                </p:spPr>
              </p:cxnSp>
              <p:sp>
                <p:nvSpPr>
                  <p:cNvPr id="1172" name="Rectángulo 5">
                    <a:extLst>
                      <a:ext uri="{C183D7F6-B498-43B3-948B-1728B52AA6E4}">
                        <adec:decorative xmlns:adec="http://schemas.microsoft.com/office/drawing/2017/decorative" val="1"/>
                      </a:ext>
                    </a:extLst>
                  </p:cNvPr>
                  <p:cNvSpPr/>
                  <p:nvPr/>
                </p:nvSpPr>
                <p:spPr>
                  <a:xfrm flipV="1" rot="16200000">
                    <a:off x="2981880" y="1230480"/>
                    <a:ext cx="596880" cy="596880"/>
                  </a:xfrm>
                  <a:custGeom>
                    <a:avLst/>
                    <a:gdLst>
                      <a:gd name="textAreaLeft" fmla="*/ 0 w 596880"/>
                      <a:gd name="textAreaRight" fmla="*/ 597240 w 596880"/>
                      <a:gd name="textAreaTop" fmla="*/ 360 h 596880"/>
                      <a:gd name="textAreaBottom" fmla="*/ 597600 h 596880"/>
                    </a:gdLst>
                    <a:ahLst/>
                    <a:rect l="textAreaLeft" t="textAreaTop" r="textAreaRight" b="textAreaBottom"/>
                    <a:pathLst>
                      <a:path w="1239398" h="1239398">
                        <a:moveTo>
                          <a:pt x="1239398" y="0"/>
                        </a:moveTo>
                        <a:lnTo>
                          <a:pt x="1239398" y="1239398"/>
                        </a:lnTo>
                        <a:lnTo>
                          <a:pt x="0" y="1239398"/>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1173" name="Rectángulo 5">
                    <a:extLst>
                      <a:ext uri="{C183D7F6-B498-43B3-948B-1728B52AA6E4}">
                        <adec:decorative xmlns:adec="http://schemas.microsoft.com/office/drawing/2017/decorative" val="1"/>
                      </a:ext>
                    </a:extLst>
                  </p:cNvPr>
                  <p:cNvSpPr/>
                  <p:nvPr/>
                </p:nvSpPr>
                <p:spPr>
                  <a:xfrm flipV="1" rot="16200000">
                    <a:off x="3425400" y="1673640"/>
                    <a:ext cx="421920" cy="421920"/>
                  </a:xfrm>
                  <a:custGeom>
                    <a:avLst/>
                    <a:gdLst>
                      <a:gd name="textAreaLeft" fmla="*/ 0 w 421920"/>
                      <a:gd name="textAreaRight" fmla="*/ 422280 w 421920"/>
                      <a:gd name="textAreaTop" fmla="*/ 360 h 421920"/>
                      <a:gd name="textAreaBottom" fmla="*/ 422640 h 421920"/>
                    </a:gdLst>
                    <a:ahLst/>
                    <a:rect l="textAreaLeft" t="textAreaTop" r="textAreaRight" b="textAreaBottom"/>
                    <a:pathLst>
                      <a:path w="1239398" h="1239398">
                        <a:moveTo>
                          <a:pt x="1239398" y="0"/>
                        </a:moveTo>
                        <a:lnTo>
                          <a:pt x="1239398" y="1239398"/>
                        </a:lnTo>
                        <a:lnTo>
                          <a:pt x="0" y="1239398"/>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grpSp>
      </p:grpSp>
      <p:cxnSp>
        <p:nvCxnSpPr>
          <p:cNvPr id="1174" name="Conector recto 224">
            <a:extLst>
              <a:ext uri="{C183D7F6-B498-43B3-948B-1728B52AA6E4}">
                <adec:decorative xmlns:adec="http://schemas.microsoft.com/office/drawing/2017/decorative" val="1"/>
              </a:ext>
            </a:extLst>
          </p:cNvPr>
          <p:cNvCxnSpPr/>
          <p:nvPr/>
        </p:nvCxnSpPr>
        <p:spPr>
          <a:xfrm>
            <a:off x="9422640" y="3826800"/>
            <a:ext cx="540360" cy="360"/>
          </a:xfrm>
          <a:prstGeom prst="straightConnector1">
            <a:avLst/>
          </a:prstGeom>
          <a:ln w="12600">
            <a:solidFill>
              <a:srgbClr val="ffffff"/>
            </a:solidFill>
            <a:miter/>
          </a:ln>
        </p:spPr>
      </p:cxnSp>
      <p:sp>
        <p:nvSpPr>
          <p:cNvPr id="1175" name="PlaceHolder 1"/>
          <p:cNvSpPr>
            <a:spLocks noGrp="1"/>
          </p:cNvSpPr>
          <p:nvPr>
            <p:ph type="dt" idx="130"/>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lt1">
                    <a:lumMod val="65000"/>
                    <a:lumOff val="35000"/>
                  </a:schemeClr>
                </a:solidFill>
                <a:latin typeface="Goudy Old Style"/>
              </a:defRPr>
            </a:lvl1pPr>
          </a:lstStyle>
          <a:p>
            <a:pPr indent="0" defTabSz="914400">
              <a:lnSpc>
                <a:spcPct val="100000"/>
              </a:lnSpc>
              <a:buNone/>
            </a:pPr>
            <a:r>
              <a:rPr b="0" lang="es" sz="1000" spc="-1" strike="noStrike">
                <a:solidFill>
                  <a:schemeClr val="lt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176" name="PlaceHolder 2"/>
          <p:cNvSpPr>
            <a:spLocks noGrp="1"/>
          </p:cNvSpPr>
          <p:nvPr>
            <p:ph type="ftr" idx="131"/>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lt1">
                    <a:lumMod val="65000"/>
                    <a:lumOff val="35000"/>
                  </a:schemeClr>
                </a:solidFill>
                <a:latin typeface="Goudy Old Style"/>
              </a:defRPr>
            </a:lvl1pPr>
          </a:lstStyle>
          <a:p>
            <a:pPr indent="0" algn="ctr" defTabSz="914400">
              <a:lnSpc>
                <a:spcPct val="100000"/>
              </a:lnSpc>
              <a:buNone/>
            </a:pPr>
            <a:r>
              <a:rPr b="0" lang="es" sz="1000" spc="299" strike="noStrike" cap="all">
                <a:solidFill>
                  <a:schemeClr val="lt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177" name="PlaceHolder 3"/>
          <p:cNvSpPr>
            <a:spLocks noGrp="1"/>
          </p:cNvSpPr>
          <p:nvPr>
            <p:ph type="sldNum" idx="132"/>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1178" name="PlaceHolder 4"/>
          <p:cNvSpPr>
            <a:spLocks noGrp="1"/>
          </p:cNvSpPr>
          <p:nvPr>
            <p:ph type="body"/>
          </p:nvPr>
        </p:nvSpPr>
        <p:spPr>
          <a:xfrm>
            <a:off x="7626240" y="4059720"/>
            <a:ext cx="4132800" cy="2102760"/>
          </a:xfrm>
          <a:prstGeom prst="rect">
            <a:avLst/>
          </a:prstGeom>
          <a:noFill/>
          <a:ln w="0">
            <a:noFill/>
          </a:ln>
        </p:spPr>
        <p:txBody>
          <a:bodyPr lIns="91440" rIns="91440" tIns="45720" bIns="45720" anchor="t">
            <a:noAutofit/>
          </a:bodyPr>
          <a:p>
            <a:pPr marL="432000" indent="-324000" algn="ctr"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lt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22860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lt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457200" defTabSz="914400">
              <a:lnSpc>
                <a:spcPct val="150000"/>
              </a:lnSpc>
              <a:spcBef>
                <a:spcPts val="850"/>
              </a:spcBef>
              <a:buClr>
                <a:srgbClr val="000000"/>
              </a:buClr>
              <a:buSzPct val="45000"/>
              <a:buFont typeface="Wingdings" charset="2"/>
              <a:buChar char=""/>
              <a:tabLst>
                <a:tab algn="l" pos="0"/>
              </a:tabLst>
            </a:pPr>
            <a:r>
              <a:rPr b="0" lang="es" sz="1800" spc="49" strike="noStrike">
                <a:solidFill>
                  <a:schemeClr val="lt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68580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lt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914400" defTabSz="914400">
              <a:lnSpc>
                <a:spcPct val="150000"/>
              </a:lnSpc>
              <a:spcBef>
                <a:spcPts val="283"/>
              </a:spcBef>
              <a:buClr>
                <a:srgbClr val="000000"/>
              </a:buClr>
              <a:buSzPct val="45000"/>
              <a:buFont typeface="Wingdings" charset="2"/>
              <a:buChar char=""/>
              <a:tabLst>
                <a:tab algn="l" pos="0"/>
              </a:tabLst>
            </a:pPr>
            <a:r>
              <a:rPr b="0" lang="es" sz="1800" spc="49" strike="noStrike">
                <a:solidFill>
                  <a:schemeClr val="lt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179" name="PlaceHolder 5"/>
          <p:cNvSpPr>
            <a:spLocks noGrp="1"/>
          </p:cNvSpPr>
          <p:nvPr>
            <p:ph type="title"/>
          </p:nvPr>
        </p:nvSpPr>
        <p:spPr>
          <a:xfrm>
            <a:off x="7626240" y="548640"/>
            <a:ext cx="4132800" cy="2986200"/>
          </a:xfrm>
          <a:prstGeom prst="rect">
            <a:avLst/>
          </a:prstGeom>
          <a:noFill/>
          <a:ln w="0">
            <a:noFill/>
          </a:ln>
        </p:spPr>
        <p:txBody>
          <a:bodyPr lIns="91440" rIns="91440" tIns="45720" bIns="45720" anchor="b">
            <a:noAutofit/>
          </a:bodyPr>
          <a:p>
            <a:pPr indent="0" algn="ctr" defTabSz="914400">
              <a:lnSpc>
                <a:spcPct val="90000"/>
              </a:lnSpc>
              <a:buNone/>
            </a:pPr>
            <a:r>
              <a:rPr b="0" lang="es" sz="4000" spc="-1" strike="noStrike" cap="all">
                <a:solidFill>
                  <a:schemeClr val="lt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5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1180" name="Rectángulo 33">
            <a:extLst>
              <a:ext uri="{C183D7F6-B498-43B3-948B-1728B52AA6E4}">
                <adec:decorative xmlns:adec="http://schemas.microsoft.com/office/drawing/2017/decorative" val="1"/>
              </a:ext>
            </a:extLst>
          </p:cNvPr>
          <p:cNvSpPr/>
          <p:nvPr/>
        </p:nvSpPr>
        <p:spPr>
          <a:xfrm>
            <a:off x="6095880" y="0"/>
            <a:ext cx="609552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grpSp>
        <p:nvGrpSpPr>
          <p:cNvPr id="1181" name="Grupo 47">
            <a:extLst>
              <a:ext uri="{C183D7F6-B498-43B3-948B-1728B52AA6E4}">
                <adec:decorative xmlns:adec="http://schemas.microsoft.com/office/drawing/2017/decorative" val="1"/>
              </a:ext>
            </a:extLst>
          </p:cNvPr>
          <p:cNvGrpSpPr/>
          <p:nvPr/>
        </p:nvGrpSpPr>
        <p:grpSpPr>
          <a:xfrm>
            <a:off x="1940400" y="49680"/>
            <a:ext cx="2215800" cy="1177560"/>
            <a:chOff x="1940400" y="49680"/>
            <a:chExt cx="2215800" cy="1177560"/>
          </a:xfrm>
        </p:grpSpPr>
        <p:sp>
          <p:nvSpPr>
            <p:cNvPr id="1182" name="Rectángulo 48">
              <a:extLst>
                <a:ext uri="{C183D7F6-B498-43B3-948B-1728B52AA6E4}">
                  <adec:decorative xmlns:adec="http://schemas.microsoft.com/office/drawing/2017/decorative" val="1"/>
                </a:ext>
              </a:extLst>
            </p:cNvPr>
            <p:cNvSpPr/>
            <p:nvPr/>
          </p:nvSpPr>
          <p:spPr>
            <a:xfrm rot="10800000">
              <a:off x="1940400" y="49320"/>
              <a:ext cx="2215800" cy="1177560"/>
            </a:xfrm>
            <a:prstGeom prst="rect">
              <a:avLst/>
            </a:prstGeom>
            <a:noFill/>
            <a:ln w="12600">
              <a:noFill/>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nvGrpSpPr>
            <p:cNvPr id="1183" name="Grupo 49">
              <a:extLst>
                <a:ext uri="{C183D7F6-B498-43B3-948B-1728B52AA6E4}">
                  <adec:decorative xmlns:adec="http://schemas.microsoft.com/office/drawing/2017/decorative" val="1"/>
                </a:ext>
              </a:extLst>
            </p:cNvPr>
            <p:cNvGrpSpPr/>
            <p:nvPr/>
          </p:nvGrpSpPr>
          <p:grpSpPr>
            <a:xfrm>
              <a:off x="2389680" y="231840"/>
              <a:ext cx="1331280" cy="876960"/>
              <a:chOff x="2389680" y="231840"/>
              <a:chExt cx="1331280" cy="876960"/>
            </a:xfrm>
          </p:grpSpPr>
          <p:grpSp>
            <p:nvGrpSpPr>
              <p:cNvPr id="1184" name="Grupo 50">
                <a:extLst>
                  <a:ext uri="{C183D7F6-B498-43B3-948B-1728B52AA6E4}">
                    <adec:decorative xmlns:adec="http://schemas.microsoft.com/office/drawing/2017/decorative" val="1"/>
                  </a:ext>
                </a:extLst>
              </p:cNvPr>
              <p:cNvGrpSpPr/>
              <p:nvPr/>
            </p:nvGrpSpPr>
            <p:grpSpPr>
              <a:xfrm>
                <a:off x="2389680" y="231840"/>
                <a:ext cx="874440" cy="876960"/>
                <a:chOff x="2389680" y="231840"/>
                <a:chExt cx="874440" cy="876960"/>
              </a:xfrm>
            </p:grpSpPr>
            <p:sp>
              <p:nvSpPr>
                <p:cNvPr id="1185" name="Forma libre 68">
                  <a:extLst>
                    <a:ext uri="{C183D7F6-B498-43B3-948B-1728B52AA6E4}">
                      <adec:decorative xmlns:adec="http://schemas.microsoft.com/office/drawing/2017/decorative" val="1"/>
                    </a:ext>
                  </a:extLst>
                </p:cNvPr>
                <p:cNvSpPr/>
                <p:nvPr/>
              </p:nvSpPr>
              <p:spPr>
                <a:xfrm rot="13500000">
                  <a:off x="2728440" y="446040"/>
                  <a:ext cx="159480" cy="710280"/>
                </a:xfrm>
                <a:custGeom>
                  <a:avLst/>
                  <a:gdLst>
                    <a:gd name="textAreaLeft" fmla="*/ 0 w 159480"/>
                    <a:gd name="textAreaRight" fmla="*/ 159840 w 159480"/>
                    <a:gd name="textAreaTop" fmla="*/ 0 h 710280"/>
                    <a:gd name="textAreaBottom" fmla="*/ 71064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86" name="Forma libre 69">
                  <a:extLst>
                    <a:ext uri="{C183D7F6-B498-43B3-948B-1728B52AA6E4}">
                      <adec:decorative xmlns:adec="http://schemas.microsoft.com/office/drawing/2017/decorative" val="1"/>
                    </a:ext>
                  </a:extLst>
                </p:cNvPr>
                <p:cNvSpPr/>
                <p:nvPr/>
              </p:nvSpPr>
              <p:spPr>
                <a:xfrm rot="13500000">
                  <a:off x="2617560" y="333720"/>
                  <a:ext cx="156960" cy="710280"/>
                </a:xfrm>
                <a:custGeom>
                  <a:avLst/>
                  <a:gdLst>
                    <a:gd name="textAreaLeft" fmla="*/ 0 w 156960"/>
                    <a:gd name="textAreaRight" fmla="*/ 157320 w 156960"/>
                    <a:gd name="textAreaTop" fmla="*/ 0 h 710280"/>
                    <a:gd name="textAreaBottom" fmla="*/ 71064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87" name="Línea 70">
                  <a:extLst>
                    <a:ext uri="{C183D7F6-B498-43B3-948B-1728B52AA6E4}">
                      <adec:decorative xmlns:adec="http://schemas.microsoft.com/office/drawing/2017/decorative" val="1"/>
                    </a:ext>
                  </a:extLst>
                </p:cNvPr>
                <p:cNvSpPr/>
                <p:nvPr/>
              </p:nvSpPr>
              <p:spPr>
                <a:xfrm flipH="1">
                  <a:off x="2500560" y="231840"/>
                  <a:ext cx="76356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nvGrpSpPr>
              <p:cNvPr id="1188" name="Grupo 51">
                <a:extLst>
                  <a:ext uri="{C183D7F6-B498-43B3-948B-1728B52AA6E4}">
                    <adec:decorative xmlns:adec="http://schemas.microsoft.com/office/drawing/2017/decorative" val="1"/>
                  </a:ext>
                </a:extLst>
              </p:cNvPr>
              <p:cNvGrpSpPr/>
              <p:nvPr/>
            </p:nvGrpSpPr>
            <p:grpSpPr>
              <a:xfrm>
                <a:off x="2846160" y="231840"/>
                <a:ext cx="874800" cy="876240"/>
                <a:chOff x="2846160" y="231840"/>
                <a:chExt cx="874800" cy="876240"/>
              </a:xfrm>
            </p:grpSpPr>
            <p:sp>
              <p:nvSpPr>
                <p:cNvPr id="1189" name="Forma libre 68">
                  <a:extLst>
                    <a:ext uri="{C183D7F6-B498-43B3-948B-1728B52AA6E4}">
                      <adec:decorative xmlns:adec="http://schemas.microsoft.com/office/drawing/2017/decorative" val="1"/>
                    </a:ext>
                  </a:extLst>
                </p:cNvPr>
                <p:cNvSpPr/>
                <p:nvPr/>
              </p:nvSpPr>
              <p:spPr>
                <a:xfrm flipV="1" rot="18900000">
                  <a:off x="3222360" y="445320"/>
                  <a:ext cx="159480" cy="710280"/>
                </a:xfrm>
                <a:custGeom>
                  <a:avLst/>
                  <a:gdLst>
                    <a:gd name="textAreaLeft" fmla="*/ 0 w 159480"/>
                    <a:gd name="textAreaRight" fmla="*/ 159840 w 159480"/>
                    <a:gd name="textAreaTop" fmla="*/ -360 h 710280"/>
                    <a:gd name="textAreaBottom" fmla="*/ 710280 h 71028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90" name="Forma libre 69">
                  <a:extLst>
                    <a:ext uri="{C183D7F6-B498-43B3-948B-1728B52AA6E4}">
                      <adec:decorative xmlns:adec="http://schemas.microsoft.com/office/drawing/2017/decorative" val="1"/>
                    </a:ext>
                  </a:extLst>
                </p:cNvPr>
                <p:cNvSpPr/>
                <p:nvPr/>
              </p:nvSpPr>
              <p:spPr>
                <a:xfrm flipV="1" rot="18900000">
                  <a:off x="3335760" y="331920"/>
                  <a:ext cx="156960" cy="710280"/>
                </a:xfrm>
                <a:custGeom>
                  <a:avLst/>
                  <a:gdLst>
                    <a:gd name="textAreaLeft" fmla="*/ 0 w 156960"/>
                    <a:gd name="textAreaRight" fmla="*/ 157320 w 156960"/>
                    <a:gd name="textAreaTop" fmla="*/ -360 h 710280"/>
                    <a:gd name="textAreaBottom" fmla="*/ 710280 h 71028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91" name="Línea 70">
                  <a:extLst>
                    <a:ext uri="{C183D7F6-B498-43B3-948B-1728B52AA6E4}">
                      <adec:decorative xmlns:adec="http://schemas.microsoft.com/office/drawing/2017/decorative" val="1"/>
                    </a:ext>
                  </a:extLst>
                </p:cNvPr>
                <p:cNvSpPr/>
                <p:nvPr/>
              </p:nvSpPr>
              <p:spPr>
                <a:xfrm>
                  <a:off x="2846160" y="231840"/>
                  <a:ext cx="763920" cy="76356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sp>
        <p:nvSpPr>
          <p:cNvPr id="1192" name="PlaceHolder 1"/>
          <p:cNvSpPr>
            <a:spLocks noGrp="1"/>
          </p:cNvSpPr>
          <p:nvPr>
            <p:ph type="body"/>
          </p:nvPr>
        </p:nvSpPr>
        <p:spPr>
          <a:xfrm>
            <a:off x="6500160" y="295560"/>
            <a:ext cx="5372280" cy="628812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1193" name="PlaceHolder 2"/>
          <p:cNvSpPr>
            <a:spLocks noGrp="1"/>
          </p:cNvSpPr>
          <p:nvPr>
            <p:ph type="title"/>
          </p:nvPr>
        </p:nvSpPr>
        <p:spPr>
          <a:xfrm>
            <a:off x="576000" y="1188720"/>
            <a:ext cx="4937400" cy="3739680"/>
          </a:xfrm>
          <a:prstGeom prst="rect">
            <a:avLst/>
          </a:prstGeom>
          <a:noFill/>
          <a:ln w="0">
            <a:noFill/>
          </a:ln>
        </p:spPr>
        <p:txBody>
          <a:bodyPr lIns="91440" rIns="91440" tIns="45720" bIns="45720" anchor="ctr">
            <a:normAutofit/>
          </a:bodyPr>
          <a:p>
            <a:pPr indent="0" algn="ctr"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5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dk2"/>
        </a:solidFill>
      </p:bgPr>
    </p:bg>
    <p:spTree>
      <p:nvGrpSpPr>
        <p:cNvPr id="1" name=""/>
        <p:cNvGrpSpPr/>
        <p:nvPr/>
      </p:nvGrpSpPr>
      <p:grpSpPr>
        <a:xfrm>
          <a:off x="0" y="0"/>
          <a:ext cx="0" cy="0"/>
          <a:chOff x="0" y="0"/>
          <a:chExt cx="0" cy="0"/>
        </a:xfrm>
      </p:grpSpPr>
      <p:grpSp>
        <p:nvGrpSpPr>
          <p:cNvPr id="1194" name="Grupo 6"/>
          <p:cNvGrpSpPr/>
          <p:nvPr/>
        </p:nvGrpSpPr>
        <p:grpSpPr>
          <a:xfrm>
            <a:off x="8656560" y="178560"/>
            <a:ext cx="3585960" cy="6537240"/>
            <a:chOff x="8656560" y="178560"/>
            <a:chExt cx="3585960" cy="6537240"/>
          </a:xfrm>
        </p:grpSpPr>
        <p:grpSp>
          <p:nvGrpSpPr>
            <p:cNvPr id="1195" name="Grupo 7">
              <a:extLst>
                <a:ext uri="{C183D7F6-B498-43B3-948B-1728B52AA6E4}">
                  <adec:decorative xmlns:adec="http://schemas.microsoft.com/office/drawing/2017/decorative" val="1"/>
                </a:ext>
              </a:extLst>
            </p:cNvPr>
            <p:cNvGrpSpPr/>
            <p:nvPr/>
          </p:nvGrpSpPr>
          <p:grpSpPr>
            <a:xfrm>
              <a:off x="8690040" y="178560"/>
              <a:ext cx="3552480" cy="3550680"/>
              <a:chOff x="8690040" y="178560"/>
              <a:chExt cx="3552480" cy="3550680"/>
            </a:xfrm>
          </p:grpSpPr>
          <p:sp>
            <p:nvSpPr>
              <p:cNvPr id="1196" name="Forma libre 64">
                <a:extLst>
                  <a:ext uri="{C183D7F6-B498-43B3-948B-1728B52AA6E4}">
                    <adec:decorative xmlns:adec="http://schemas.microsoft.com/office/drawing/2017/decorative" val="1"/>
                  </a:ext>
                </a:extLst>
              </p:cNvPr>
              <p:cNvSpPr/>
              <p:nvPr/>
            </p:nvSpPr>
            <p:spPr>
              <a:xfrm flipV="1" rot="8100000">
                <a:off x="8967960" y="15426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97" name="Forma libre 81">
                <a:extLst>
                  <a:ext uri="{C183D7F6-B498-43B3-948B-1728B52AA6E4}">
                    <adec:decorative xmlns:adec="http://schemas.microsoft.com/office/drawing/2017/decorative" val="1"/>
                  </a:ext>
                </a:extLst>
              </p:cNvPr>
              <p:cNvSpPr/>
              <p:nvPr/>
            </p:nvSpPr>
            <p:spPr>
              <a:xfrm flipV="1" rot="8100000">
                <a:off x="9506880" y="20811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98" name="Forma libre 61">
                <a:extLst>
                  <a:ext uri="{C183D7F6-B498-43B3-948B-1728B52AA6E4}">
                    <adec:decorative xmlns:adec="http://schemas.microsoft.com/office/drawing/2017/decorative" val="1"/>
                  </a:ext>
                </a:extLst>
              </p:cNvPr>
              <p:cNvSpPr/>
              <p:nvPr/>
            </p:nvSpPr>
            <p:spPr>
              <a:xfrm flipV="1" rot="8100000">
                <a:off x="9836640" y="6735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199" name="Forma libre 34">
                <a:extLst>
                  <a:ext uri="{C183D7F6-B498-43B3-948B-1728B52AA6E4}">
                    <adec:decorative xmlns:adec="http://schemas.microsoft.com/office/drawing/2017/decorative" val="1"/>
                  </a:ext>
                </a:extLst>
              </p:cNvPr>
              <p:cNvSpPr/>
              <p:nvPr/>
            </p:nvSpPr>
            <p:spPr>
              <a:xfrm flipV="1" rot="8100000">
                <a:off x="10375560" y="12124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00" name="Forma libre 84">
                <a:extLst>
                  <a:ext uri="{C183D7F6-B498-43B3-948B-1728B52AA6E4}">
                    <adec:decorative xmlns:adec="http://schemas.microsoft.com/office/drawing/2017/decorative" val="1"/>
                  </a:ext>
                </a:extLst>
              </p:cNvPr>
              <p:cNvSpPr/>
              <p:nvPr/>
            </p:nvSpPr>
            <p:spPr>
              <a:xfrm flipV="1" rot="8100000">
                <a:off x="10914480" y="175140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01" name="Forma libre 87">
                <a:extLst>
                  <a:ext uri="{C183D7F6-B498-43B3-948B-1728B52AA6E4}">
                    <adec:decorative xmlns:adec="http://schemas.microsoft.com/office/drawing/2017/decorative" val="1"/>
                  </a:ext>
                </a:extLst>
              </p:cNvPr>
              <p:cNvSpPr/>
              <p:nvPr/>
            </p:nvSpPr>
            <p:spPr>
              <a:xfrm flipV="1" rot="8100000">
                <a:off x="10045440" y="262008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02" name="Forma libre 60">
                <a:extLst>
                  <a:ext uri="{C183D7F6-B498-43B3-948B-1728B52AA6E4}">
                    <adec:decorative xmlns:adec="http://schemas.microsoft.com/office/drawing/2017/decorative" val="1"/>
                  </a:ext>
                </a:extLst>
              </p:cNvPr>
              <p:cNvSpPr/>
              <p:nvPr/>
            </p:nvSpPr>
            <p:spPr>
              <a:xfrm flipV="1" rot="8100000">
                <a:off x="9144720" y="30852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03" name="Forma libre 59">
                <a:extLst>
                  <a:ext uri="{C183D7F6-B498-43B3-948B-1728B52AA6E4}">
                    <adec:decorative xmlns:adec="http://schemas.microsoft.com/office/drawing/2017/decorative" val="1"/>
                  </a:ext>
                </a:extLst>
              </p:cNvPr>
              <p:cNvSpPr/>
              <p:nvPr/>
            </p:nvSpPr>
            <p:spPr>
              <a:xfrm flipV="1" rot="8100000">
                <a:off x="9370440" y="8316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04" name="Forma libre 62">
                <a:extLst>
                  <a:ext uri="{C183D7F6-B498-43B3-948B-1728B52AA6E4}">
                    <adec:decorative xmlns:adec="http://schemas.microsoft.com/office/drawing/2017/decorative" val="1"/>
                  </a:ext>
                </a:extLst>
              </p:cNvPr>
              <p:cNvSpPr/>
              <p:nvPr/>
            </p:nvSpPr>
            <p:spPr>
              <a:xfrm flipV="1" rot="8100000">
                <a:off x="9789840" y="640440"/>
                <a:ext cx="1228320" cy="761760"/>
              </a:xfrm>
              <a:custGeom>
                <a:avLst/>
                <a:gdLst>
                  <a:gd name="textAreaLeft" fmla="*/ 0 w 1228320"/>
                  <a:gd name="textAreaRight" fmla="*/ 1228680 w 1228320"/>
                  <a:gd name="textAreaTop" fmla="*/ 360 h 761760"/>
                  <a:gd name="textAreaBottom" fmla="*/ 76248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05" name="Forma libre 65">
                <a:extLst>
                  <a:ext uri="{C183D7F6-B498-43B3-948B-1728B52AA6E4}">
                    <adec:decorative xmlns:adec="http://schemas.microsoft.com/office/drawing/2017/decorative" val="1"/>
                  </a:ext>
                </a:extLst>
              </p:cNvPr>
              <p:cNvSpPr/>
              <p:nvPr/>
            </p:nvSpPr>
            <p:spPr>
              <a:xfrm flipV="1" rot="8100000">
                <a:off x="8910720" y="14853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06" name="Forma libre 79">
                <a:extLst>
                  <a:ext uri="{C183D7F6-B498-43B3-948B-1728B52AA6E4}">
                    <adec:decorative xmlns:adec="http://schemas.microsoft.com/office/drawing/2017/decorative" val="1"/>
                  </a:ext>
                </a:extLst>
              </p:cNvPr>
              <p:cNvSpPr/>
              <p:nvPr/>
            </p:nvSpPr>
            <p:spPr>
              <a:xfrm flipV="1" rot="8100000">
                <a:off x="10318320" y="11552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07" name="Forma libre 82">
                <a:extLst>
                  <a:ext uri="{C183D7F6-B498-43B3-948B-1728B52AA6E4}">
                    <adec:decorative xmlns:adec="http://schemas.microsoft.com/office/drawing/2017/decorative" val="1"/>
                  </a:ext>
                </a:extLst>
              </p:cNvPr>
              <p:cNvSpPr/>
              <p:nvPr/>
            </p:nvSpPr>
            <p:spPr>
              <a:xfrm flipV="1" rot="8100000">
                <a:off x="9449640" y="202392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08" name="Forma libre 85">
                <a:extLst>
                  <a:ext uri="{C183D7F6-B498-43B3-948B-1728B52AA6E4}">
                    <adec:decorative xmlns:adec="http://schemas.microsoft.com/office/drawing/2017/decorative" val="1"/>
                  </a:ext>
                </a:extLst>
              </p:cNvPr>
              <p:cNvSpPr/>
              <p:nvPr/>
            </p:nvSpPr>
            <p:spPr>
              <a:xfrm flipV="1" rot="8100000">
                <a:off x="10857240" y="169416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09" name="Forma libre 44">
                <a:extLst>
                  <a:ext uri="{C183D7F6-B498-43B3-948B-1728B52AA6E4}">
                    <adec:decorative xmlns:adec="http://schemas.microsoft.com/office/drawing/2017/decorative" val="1"/>
                  </a:ext>
                </a:extLst>
              </p:cNvPr>
              <p:cNvSpPr/>
              <p:nvPr/>
            </p:nvSpPr>
            <p:spPr>
              <a:xfrm flipV="1" rot="8100000">
                <a:off x="9988200" y="2562840"/>
                <a:ext cx="1228320" cy="790200"/>
              </a:xfrm>
              <a:custGeom>
                <a:avLst/>
                <a:gdLst>
                  <a:gd name="textAreaLeft" fmla="*/ 0 w 1228320"/>
                  <a:gd name="textAreaRight" fmla="*/ 1228680 w 1228320"/>
                  <a:gd name="textAreaTop" fmla="*/ -360 h 790200"/>
                  <a:gd name="textAreaBottom" fmla="*/ 79020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1210" name="Grupo 45">
                <a:extLst>
                  <a:ext uri="{C183D7F6-B498-43B3-948B-1728B52AA6E4}">
                    <adec:decorative xmlns:adec="http://schemas.microsoft.com/office/drawing/2017/decorative" val="1"/>
                  </a:ext>
                </a:extLst>
              </p:cNvPr>
              <p:cNvGrpSpPr/>
              <p:nvPr/>
            </p:nvGrpSpPr>
            <p:grpSpPr>
              <a:xfrm>
                <a:off x="8868240" y="356040"/>
                <a:ext cx="2815200" cy="2815200"/>
                <a:chOff x="8868240" y="356040"/>
                <a:chExt cx="2815200" cy="2815200"/>
              </a:xfrm>
            </p:grpSpPr>
            <p:sp>
              <p:nvSpPr>
                <p:cNvPr id="1211" name="Línea 63">
                  <a:extLst>
                    <a:ext uri="{C183D7F6-B498-43B3-948B-1728B52AA6E4}">
                      <adec:decorative xmlns:adec="http://schemas.microsoft.com/office/drawing/2017/decorative" val="1"/>
                    </a:ext>
                  </a:extLst>
                </p:cNvPr>
                <p:cNvSpPr/>
                <p:nvPr/>
              </p:nvSpPr>
              <p:spPr>
                <a:xfrm flipH="1">
                  <a:off x="10238760" y="35604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12" name="Línea 66">
                  <a:extLst>
                    <a:ext uri="{C183D7F6-B498-43B3-948B-1728B52AA6E4}">
                      <adec:decorative xmlns:adec="http://schemas.microsoft.com/office/drawing/2017/decorative" val="1"/>
                    </a:ext>
                  </a:extLst>
                </p:cNvPr>
                <p:cNvSpPr/>
                <p:nvPr/>
              </p:nvSpPr>
              <p:spPr>
                <a:xfrm flipH="1">
                  <a:off x="8868240" y="172656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13" name="Línea 67">
                  <a:extLst>
                    <a:ext uri="{C183D7F6-B498-43B3-948B-1728B52AA6E4}">
                      <adec:decorative xmlns:adec="http://schemas.microsoft.com/office/drawing/2017/decorative" val="1"/>
                    </a:ext>
                  </a:extLst>
                </p:cNvPr>
                <p:cNvSpPr/>
                <p:nvPr/>
              </p:nvSpPr>
              <p:spPr>
                <a:xfrm flipH="1" flipV="1">
                  <a:off x="8915400" y="40284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14" name="Línea 80">
                  <a:extLst>
                    <a:ext uri="{C183D7F6-B498-43B3-948B-1728B52AA6E4}">
                      <adec:decorative xmlns:adec="http://schemas.microsoft.com/office/drawing/2017/decorative" val="1"/>
                    </a:ext>
                  </a:extLst>
                </p:cNvPr>
                <p:cNvSpPr/>
                <p:nvPr/>
              </p:nvSpPr>
              <p:spPr>
                <a:xfrm flipH="1">
                  <a:off x="10777680" y="89460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15" name="Línea 83">
                  <a:extLst>
                    <a:ext uri="{C183D7F6-B498-43B3-948B-1728B52AA6E4}">
                      <adec:decorative xmlns:adec="http://schemas.microsoft.com/office/drawing/2017/decorative" val="1"/>
                    </a:ext>
                  </a:extLst>
                </p:cNvPr>
                <p:cNvSpPr/>
                <p:nvPr/>
              </p:nvSpPr>
              <p:spPr>
                <a:xfrm flipH="1">
                  <a:off x="9407160" y="226512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16" name="Línea 86">
                  <a:extLst>
                    <a:ext uri="{C183D7F6-B498-43B3-948B-1728B52AA6E4}">
                      <adec:decorative xmlns:adec="http://schemas.microsoft.com/office/drawing/2017/decorative" val="1"/>
                    </a:ext>
                  </a:extLst>
                </p:cNvPr>
                <p:cNvSpPr/>
                <p:nvPr/>
              </p:nvSpPr>
              <p:spPr>
                <a:xfrm flipH="1">
                  <a:off x="11316600" y="143352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17" name="Línea 89">
                  <a:extLst>
                    <a:ext uri="{C183D7F6-B498-43B3-948B-1728B52AA6E4}">
                      <adec:decorative xmlns:adec="http://schemas.microsoft.com/office/drawing/2017/decorative" val="1"/>
                    </a:ext>
                  </a:extLst>
                </p:cNvPr>
                <p:cNvSpPr/>
                <p:nvPr/>
              </p:nvSpPr>
              <p:spPr>
                <a:xfrm flipH="1">
                  <a:off x="9945720" y="2804040"/>
                  <a:ext cx="137088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218" name="Grupo 8">
              <a:extLst>
                <a:ext uri="{C183D7F6-B498-43B3-948B-1728B52AA6E4}">
                  <adec:decorative xmlns:adec="http://schemas.microsoft.com/office/drawing/2017/decorative" val="1"/>
                </a:ext>
              </a:extLst>
            </p:cNvPr>
            <p:cNvGrpSpPr/>
            <p:nvPr/>
          </p:nvGrpSpPr>
          <p:grpSpPr>
            <a:xfrm>
              <a:off x="8656560" y="3163680"/>
              <a:ext cx="3552120" cy="3552120"/>
              <a:chOff x="8656560" y="3163680"/>
              <a:chExt cx="3552120" cy="3552120"/>
            </a:xfrm>
          </p:grpSpPr>
          <p:sp>
            <p:nvSpPr>
              <p:cNvPr id="1219" name="Forma libre 64">
                <a:extLst>
                  <a:ext uri="{C183D7F6-B498-43B3-948B-1728B52AA6E4}">
                    <adec:decorative xmlns:adec="http://schemas.microsoft.com/office/drawing/2017/decorative" val="1"/>
                  </a:ext>
                </a:extLst>
              </p:cNvPr>
              <p:cNvSpPr/>
              <p:nvPr/>
            </p:nvSpPr>
            <p:spPr>
              <a:xfrm rot="13500000">
                <a:off x="8934120" y="45597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20" name="Forma libre 81">
                <a:extLst>
                  <a:ext uri="{C183D7F6-B498-43B3-948B-1728B52AA6E4}">
                    <adec:decorative xmlns:adec="http://schemas.microsoft.com/office/drawing/2017/decorative" val="1"/>
                  </a:ext>
                </a:extLst>
              </p:cNvPr>
              <p:cNvSpPr/>
              <p:nvPr/>
            </p:nvSpPr>
            <p:spPr>
              <a:xfrm rot="13500000">
                <a:off x="9473040" y="40208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21" name="Forma libre 61">
                <a:extLst>
                  <a:ext uri="{C183D7F6-B498-43B3-948B-1728B52AA6E4}">
                    <adec:decorative xmlns:adec="http://schemas.microsoft.com/office/drawing/2017/decorative" val="1"/>
                  </a:ext>
                </a:extLst>
              </p:cNvPr>
              <p:cNvSpPr/>
              <p:nvPr/>
            </p:nvSpPr>
            <p:spPr>
              <a:xfrm rot="13500000">
                <a:off x="9803160" y="542844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22" name="Forma libre 78">
                <a:extLst>
                  <a:ext uri="{C183D7F6-B498-43B3-948B-1728B52AA6E4}">
                    <adec:decorative xmlns:adec="http://schemas.microsoft.com/office/drawing/2017/decorative" val="1"/>
                  </a:ext>
                </a:extLst>
              </p:cNvPr>
              <p:cNvSpPr/>
              <p:nvPr/>
            </p:nvSpPr>
            <p:spPr>
              <a:xfrm rot="13500000">
                <a:off x="10342080" y="48898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23" name="Forma libre 84">
                <a:extLst>
                  <a:ext uri="{C183D7F6-B498-43B3-948B-1728B52AA6E4}">
                    <adec:decorative xmlns:adec="http://schemas.microsoft.com/office/drawing/2017/decorative" val="1"/>
                  </a:ext>
                </a:extLst>
              </p:cNvPr>
              <p:cNvSpPr/>
              <p:nvPr/>
            </p:nvSpPr>
            <p:spPr>
              <a:xfrm rot="13500000">
                <a:off x="10880640" y="435096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95" y="132"/>
                    </a:moveTo>
                    <a:cubicBezTo>
                      <a:pt x="147" y="162"/>
                      <a:pt x="206" y="166"/>
                      <a:pt x="258" y="149"/>
                    </a:cubicBezTo>
                    <a:cubicBezTo>
                      <a:pt x="0" y="0"/>
                      <a:pt x="0" y="0"/>
                      <a:pt x="0" y="0"/>
                    </a:cubicBezTo>
                    <a:cubicBezTo>
                      <a:pt x="11" y="54"/>
                      <a:pt x="44" y="102"/>
                      <a:pt x="95"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24" name="Forma libre 87">
                <a:extLst>
                  <a:ext uri="{C183D7F6-B498-43B3-948B-1728B52AA6E4}">
                    <adec:decorative xmlns:adec="http://schemas.microsoft.com/office/drawing/2017/decorative" val="1"/>
                  </a:ext>
                </a:extLst>
              </p:cNvPr>
              <p:cNvSpPr/>
              <p:nvPr/>
            </p:nvSpPr>
            <p:spPr>
              <a:xfrm rot="13500000">
                <a:off x="10011960" y="34822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rotWithShape="0">
                <a:gsLst>
                  <a:gs pos="0">
                    <a:srgbClr val="ffffff">
                      <a:alpha val="80000"/>
                    </a:srgbClr>
                  </a:gs>
                  <a:gs pos="100000">
                    <a:srgbClr val="ffffff">
                      <a:alpha val="10000"/>
                    </a:srgbClr>
                  </a:gs>
                </a:gsLst>
                <a:lin ang="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25" name="Forma libre 60">
                <a:extLst>
                  <a:ext uri="{C183D7F6-B498-43B3-948B-1728B52AA6E4}">
                    <adec:decorative xmlns:adec="http://schemas.microsoft.com/office/drawing/2017/decorative" val="1"/>
                  </a:ext>
                </a:extLst>
              </p:cNvPr>
              <p:cNvSpPr/>
              <p:nvPr/>
            </p:nvSpPr>
            <p:spPr>
              <a:xfrm rot="13500000">
                <a:off x="9111240" y="516636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0"/>
                    </a:moveTo>
                    <a:cubicBezTo>
                      <a:pt x="0" y="298"/>
                      <a:pt x="0" y="298"/>
                      <a:pt x="0" y="298"/>
                    </a:cubicBezTo>
                    <a:cubicBezTo>
                      <a:pt x="41" y="261"/>
                      <a:pt x="67" y="208"/>
                      <a:pt x="67" y="149"/>
                    </a:cubicBezTo>
                    <a:cubicBezTo>
                      <a:pt x="67"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26" name="Forma libre 59">
                <a:extLst>
                  <a:ext uri="{C183D7F6-B498-43B3-948B-1728B52AA6E4}">
                    <adec:decorative xmlns:adec="http://schemas.microsoft.com/office/drawing/2017/decorative" val="1"/>
                  </a:ext>
                </a:extLst>
              </p:cNvPr>
              <p:cNvSpPr/>
              <p:nvPr/>
            </p:nvSpPr>
            <p:spPr>
              <a:xfrm rot="13500000">
                <a:off x="9336960" y="53920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27" name="Forma libre 62">
                <a:extLst>
                  <a:ext uri="{C183D7F6-B498-43B3-948B-1728B52AA6E4}">
                    <adec:decorative xmlns:adec="http://schemas.microsoft.com/office/drawing/2017/decorative" val="1"/>
                  </a:ext>
                </a:extLst>
              </p:cNvPr>
              <p:cNvSpPr/>
              <p:nvPr/>
            </p:nvSpPr>
            <p:spPr>
              <a:xfrm rot="13500000">
                <a:off x="9756000" y="5489640"/>
                <a:ext cx="1228320" cy="761760"/>
              </a:xfrm>
              <a:custGeom>
                <a:avLst/>
                <a:gdLst>
                  <a:gd name="textAreaLeft" fmla="*/ 0 w 1228320"/>
                  <a:gd name="textAreaRight" fmla="*/ 1228680 w 1228320"/>
                  <a:gd name="textAreaTop" fmla="*/ 0 h 761760"/>
                  <a:gd name="textAreaBottom" fmla="*/ 762120 h 76176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28" name="Forma libre 65">
                <a:extLst>
                  <a:ext uri="{C183D7F6-B498-43B3-948B-1728B52AA6E4}">
                    <adec:decorative xmlns:adec="http://schemas.microsoft.com/office/drawing/2017/decorative" val="1"/>
                  </a:ext>
                </a:extLst>
              </p:cNvPr>
              <p:cNvSpPr/>
              <p:nvPr/>
            </p:nvSpPr>
            <p:spPr>
              <a:xfrm rot="13500000">
                <a:off x="8876880" y="46170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29" name="Forma libre 79">
                <a:extLst>
                  <a:ext uri="{C183D7F6-B498-43B3-948B-1728B52AA6E4}">
                    <adec:decorative xmlns:adec="http://schemas.microsoft.com/office/drawing/2017/decorative" val="1"/>
                  </a:ext>
                </a:extLst>
              </p:cNvPr>
              <p:cNvSpPr/>
              <p:nvPr/>
            </p:nvSpPr>
            <p:spPr>
              <a:xfrm rot="13500000">
                <a:off x="10284840" y="49471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30" name="Forma libre 82">
                <a:extLst>
                  <a:ext uri="{C183D7F6-B498-43B3-948B-1728B52AA6E4}">
                    <adec:decorative xmlns:adec="http://schemas.microsoft.com/office/drawing/2017/decorative" val="1"/>
                  </a:ext>
                </a:extLst>
              </p:cNvPr>
              <p:cNvSpPr/>
              <p:nvPr/>
            </p:nvSpPr>
            <p:spPr>
              <a:xfrm rot="13500000">
                <a:off x="9415800" y="407808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31" name="Forma libre 85">
                <a:extLst>
                  <a:ext uri="{C183D7F6-B498-43B3-948B-1728B52AA6E4}">
                    <adec:decorative xmlns:adec="http://schemas.microsoft.com/office/drawing/2017/decorative" val="1"/>
                  </a:ext>
                </a:extLst>
              </p:cNvPr>
              <p:cNvSpPr/>
              <p:nvPr/>
            </p:nvSpPr>
            <p:spPr>
              <a:xfrm rot="13500000">
                <a:off x="10823400" y="440820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32" name="Forma libre 88">
                <a:extLst>
                  <a:ext uri="{C183D7F6-B498-43B3-948B-1728B52AA6E4}">
                    <adec:decorative xmlns:adec="http://schemas.microsoft.com/office/drawing/2017/decorative" val="1"/>
                  </a:ext>
                </a:extLst>
              </p:cNvPr>
              <p:cNvSpPr/>
              <p:nvPr/>
            </p:nvSpPr>
            <p:spPr>
              <a:xfrm rot="13500000">
                <a:off x="9954720" y="3539520"/>
                <a:ext cx="1228320" cy="790200"/>
              </a:xfrm>
              <a:custGeom>
                <a:avLst/>
                <a:gdLst>
                  <a:gd name="textAreaLeft" fmla="*/ 0 w 1228320"/>
                  <a:gd name="textAreaRight" fmla="*/ 1228680 w 1228320"/>
                  <a:gd name="textAreaTop" fmla="*/ 0 h 790200"/>
                  <a:gd name="textAreaBottom" fmla="*/ 790560 h 790200"/>
                </a:gdLst>
                <a:ahLst/>
                <a:rect l="textAreaLeft" t="textAreaTop" r="textAreaRight" b="textAreaBottom"/>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rotWithShape="0">
                <a:gsLst>
                  <a:gs pos="0">
                    <a:srgbClr val="ffffff">
                      <a:alpha val="80000"/>
                    </a:srgbClr>
                  </a:gs>
                  <a:gs pos="100000">
                    <a:srgbClr val="ffffff">
                      <a:alpha val="20000"/>
                    </a:srgbClr>
                  </a:gs>
                </a:gsLst>
                <a:lin ang="108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nvGrpSpPr>
              <p:cNvPr id="1233" name="Grupo 23">
                <a:extLst>
                  <a:ext uri="{C183D7F6-B498-43B3-948B-1728B52AA6E4}">
                    <adec:decorative xmlns:adec="http://schemas.microsoft.com/office/drawing/2017/decorative" val="1"/>
                  </a:ext>
                </a:extLst>
              </p:cNvPr>
              <p:cNvGrpSpPr/>
              <p:nvPr/>
            </p:nvGrpSpPr>
            <p:grpSpPr>
              <a:xfrm>
                <a:off x="8834400" y="3722040"/>
                <a:ext cx="2815560" cy="2815200"/>
                <a:chOff x="8834400" y="3722040"/>
                <a:chExt cx="2815560" cy="2815200"/>
              </a:xfrm>
            </p:grpSpPr>
            <p:sp>
              <p:nvSpPr>
                <p:cNvPr id="1234" name="Línea 63">
                  <a:extLst>
                    <a:ext uri="{C183D7F6-B498-43B3-948B-1728B52AA6E4}">
                      <adec:decorative xmlns:adec="http://schemas.microsoft.com/office/drawing/2017/decorative" val="1"/>
                    </a:ext>
                  </a:extLst>
                </p:cNvPr>
                <p:cNvSpPr/>
                <p:nvPr/>
              </p:nvSpPr>
              <p:spPr>
                <a:xfrm flipH="1" flipV="1">
                  <a:off x="10205280" y="5166720"/>
                  <a:ext cx="36684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35" name="Línea 66">
                  <a:extLst>
                    <a:ext uri="{C183D7F6-B498-43B3-948B-1728B52AA6E4}">
                      <adec:decorative xmlns:adec="http://schemas.microsoft.com/office/drawing/2017/decorative" val="1"/>
                    </a:ext>
                  </a:extLst>
                </p:cNvPr>
                <p:cNvSpPr/>
                <p:nvPr/>
              </p:nvSpPr>
              <p:spPr>
                <a:xfrm flipH="1" flipV="1">
                  <a:off x="8834400" y="4799520"/>
                  <a:ext cx="137088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36" name="Línea 67">
                  <a:extLst>
                    <a:ext uri="{C183D7F6-B498-43B3-948B-1728B52AA6E4}">
                      <adec:decorative xmlns:adec="http://schemas.microsoft.com/office/drawing/2017/decorative" val="1"/>
                    </a:ext>
                  </a:extLst>
                </p:cNvPr>
                <p:cNvSpPr/>
                <p:nvPr/>
              </p:nvSpPr>
              <p:spPr>
                <a:xfrm flipH="1">
                  <a:off x="8881560" y="3775680"/>
                  <a:ext cx="2714400" cy="2714400"/>
                </a:xfrm>
                <a:prstGeom prst="line">
                  <a:avLst/>
                </a:prstGeom>
                <a:ln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37" name="Línea 80">
                  <a:extLst>
                    <a:ext uri="{C183D7F6-B498-43B3-948B-1728B52AA6E4}">
                      <adec:decorative xmlns:adec="http://schemas.microsoft.com/office/drawing/2017/decorative" val="1"/>
                    </a:ext>
                  </a:extLst>
                </p:cNvPr>
                <p:cNvSpPr/>
                <p:nvPr/>
              </p:nvSpPr>
              <p:spPr>
                <a:xfrm flipH="1" flipV="1">
                  <a:off x="10743840" y="462780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38" name="Línea 83">
                  <a:extLst>
                    <a:ext uri="{C183D7F6-B498-43B3-948B-1728B52AA6E4}">
                      <adec:decorative xmlns:adec="http://schemas.microsoft.com/office/drawing/2017/decorative" val="1"/>
                    </a:ext>
                  </a:extLst>
                </p:cNvPr>
                <p:cNvSpPr/>
                <p:nvPr/>
              </p:nvSpPr>
              <p:spPr>
                <a:xfrm flipH="1" flipV="1">
                  <a:off x="9373320" y="4260600"/>
                  <a:ext cx="1370520" cy="36720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39" name="Línea 86">
                  <a:extLst>
                    <a:ext uri="{C183D7F6-B498-43B3-948B-1728B52AA6E4}">
                      <adec:decorative xmlns:adec="http://schemas.microsoft.com/office/drawing/2017/decorative" val="1"/>
                    </a:ext>
                  </a:extLst>
                </p:cNvPr>
                <p:cNvSpPr/>
                <p:nvPr/>
              </p:nvSpPr>
              <p:spPr>
                <a:xfrm flipH="1" flipV="1">
                  <a:off x="11282760" y="4088880"/>
                  <a:ext cx="367200" cy="137052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40" name="Línea 89">
                  <a:extLst>
                    <a:ext uri="{C183D7F6-B498-43B3-948B-1728B52AA6E4}">
                      <adec:decorative xmlns:adec="http://schemas.microsoft.com/office/drawing/2017/decorative" val="1"/>
                    </a:ext>
                  </a:extLst>
                </p:cNvPr>
                <p:cNvSpPr/>
                <p:nvPr/>
              </p:nvSpPr>
              <p:spPr>
                <a:xfrm flipH="1" flipV="1">
                  <a:off x="9912240" y="3722040"/>
                  <a:ext cx="1370520" cy="366840"/>
                </a:xfrm>
                <a:prstGeom prst="line">
                  <a:avLst/>
                </a:prstGeom>
                <a:ln cap="rnd" w="12600">
                  <a:solidFill>
                    <a:srgbClr val="ffffff"/>
                  </a:solidFill>
                  <a:miter/>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sp>
        <p:nvSpPr>
          <p:cNvPr id="1241" name="PlaceHolder 1"/>
          <p:cNvSpPr>
            <a:spLocks noGrp="1"/>
          </p:cNvSpPr>
          <p:nvPr>
            <p:ph type="dt" idx="133"/>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lt1">
                    <a:lumMod val="65000"/>
                    <a:lumOff val="35000"/>
                  </a:schemeClr>
                </a:solidFill>
                <a:latin typeface="Goudy Old Style"/>
              </a:defRPr>
            </a:lvl1pPr>
          </a:lstStyle>
          <a:p>
            <a:pPr indent="0" defTabSz="914400">
              <a:lnSpc>
                <a:spcPct val="100000"/>
              </a:lnSpc>
              <a:buNone/>
            </a:pPr>
            <a:r>
              <a:rPr b="0" lang="es" sz="1000" spc="-1" strike="noStrike">
                <a:solidFill>
                  <a:schemeClr val="lt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242" name="PlaceHolder 2"/>
          <p:cNvSpPr>
            <a:spLocks noGrp="1"/>
          </p:cNvSpPr>
          <p:nvPr>
            <p:ph type="ftr" idx="134"/>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lt1">
                    <a:lumMod val="65000"/>
                    <a:lumOff val="35000"/>
                  </a:schemeClr>
                </a:solidFill>
                <a:latin typeface="Goudy Old Style"/>
              </a:defRPr>
            </a:lvl1pPr>
          </a:lstStyle>
          <a:p>
            <a:pPr indent="0" algn="ctr" defTabSz="914400">
              <a:lnSpc>
                <a:spcPct val="100000"/>
              </a:lnSpc>
              <a:buNone/>
            </a:pPr>
            <a:r>
              <a:rPr b="0" lang="es" sz="1000" spc="299" strike="noStrike" cap="all">
                <a:solidFill>
                  <a:schemeClr val="lt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243" name="PlaceHolder 3"/>
          <p:cNvSpPr>
            <a:spLocks noGrp="1"/>
          </p:cNvSpPr>
          <p:nvPr>
            <p:ph type="sldNum" idx="135"/>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1244" name="PlaceHolder 4"/>
          <p:cNvSpPr>
            <a:spLocks noGrp="1"/>
          </p:cNvSpPr>
          <p:nvPr>
            <p:ph type="title"/>
          </p:nvPr>
        </p:nvSpPr>
        <p:spPr>
          <a:xfrm>
            <a:off x="612720" y="1463040"/>
            <a:ext cx="7772040" cy="4571640"/>
          </a:xfrm>
          <a:prstGeom prst="rect">
            <a:avLst/>
          </a:prstGeom>
          <a:noFill/>
          <a:ln w="0">
            <a:noFill/>
          </a:ln>
        </p:spPr>
        <p:txBody>
          <a:bodyPr lIns="91440" rIns="91440" tIns="45720" bIns="45720" anchor="b">
            <a:normAutofit/>
          </a:bodyPr>
          <a:p>
            <a:pPr indent="0" defTabSz="914400">
              <a:lnSpc>
                <a:spcPct val="90000"/>
              </a:lnSpc>
              <a:buNone/>
            </a:pPr>
            <a:r>
              <a:rPr b="0" lang="es" sz="6000" spc="-1" strike="noStrike" cap="all">
                <a:solidFill>
                  <a:schemeClr val="lt1">
                    <a:lumMod val="75000"/>
                    <a:lumOff val="25000"/>
                  </a:schemeClr>
                </a:solidFill>
                <a:latin typeface="바탕"/>
                <a:ea typeface="바탕"/>
              </a:rPr>
              <a:t>Haga clic para modificar el estilo de título del patrón</a:t>
            </a:r>
            <a:endParaRPr b="0" lang="en-US" sz="6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5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grpSp>
        <p:nvGrpSpPr>
          <p:cNvPr id="1245" name="Grupo 38"/>
          <p:cNvGrpSpPr/>
          <p:nvPr/>
        </p:nvGrpSpPr>
        <p:grpSpPr>
          <a:xfrm>
            <a:off x="9433080" y="-58320"/>
            <a:ext cx="2551680" cy="7003800"/>
            <a:chOff x="9433080" y="-58320"/>
            <a:chExt cx="2551680" cy="7003800"/>
          </a:xfrm>
        </p:grpSpPr>
        <p:grpSp>
          <p:nvGrpSpPr>
            <p:cNvPr id="1246" name="Grupo 7">
              <a:extLst>
                <a:ext uri="{C183D7F6-B498-43B3-948B-1728B52AA6E4}">
                  <adec:decorative xmlns:adec="http://schemas.microsoft.com/office/drawing/2017/decorative" val="1"/>
                </a:ext>
              </a:extLst>
            </p:cNvPr>
            <p:cNvGrpSpPr/>
            <p:nvPr/>
          </p:nvGrpSpPr>
          <p:grpSpPr>
            <a:xfrm>
              <a:off x="9433080" y="-58320"/>
              <a:ext cx="2535120" cy="3223800"/>
              <a:chOff x="9433080" y="-58320"/>
              <a:chExt cx="2535120" cy="3223800"/>
            </a:xfrm>
          </p:grpSpPr>
          <p:grpSp>
            <p:nvGrpSpPr>
              <p:cNvPr id="1247" name="Grupo 8">
                <a:extLst>
                  <a:ext uri="{C183D7F6-B498-43B3-948B-1728B52AA6E4}">
                    <adec:decorative xmlns:adec="http://schemas.microsoft.com/office/drawing/2017/decorative" val="1"/>
                  </a:ext>
                </a:extLst>
              </p:cNvPr>
              <p:cNvGrpSpPr/>
              <p:nvPr/>
            </p:nvGrpSpPr>
            <p:grpSpPr>
              <a:xfrm>
                <a:off x="9433080" y="-58320"/>
                <a:ext cx="2535120" cy="2527200"/>
                <a:chOff x="9433080" y="-58320"/>
                <a:chExt cx="2535120" cy="2527200"/>
              </a:xfrm>
            </p:grpSpPr>
            <p:grpSp>
              <p:nvGrpSpPr>
                <p:cNvPr id="1248" name="Grupo 14">
                  <a:extLst>
                    <a:ext uri="{C183D7F6-B498-43B3-948B-1728B52AA6E4}">
                      <adec:decorative xmlns:adec="http://schemas.microsoft.com/office/drawing/2017/decorative" val="1"/>
                    </a:ext>
                  </a:extLst>
                </p:cNvPr>
                <p:cNvGrpSpPr/>
                <p:nvPr/>
              </p:nvGrpSpPr>
              <p:grpSpPr>
                <a:xfrm>
                  <a:off x="10028880" y="532080"/>
                  <a:ext cx="1662840" cy="1663560"/>
                  <a:chOff x="10028880" y="532080"/>
                  <a:chExt cx="1662840" cy="1663560"/>
                </a:xfrm>
              </p:grpSpPr>
              <p:cxnSp>
                <p:nvCxnSpPr>
                  <p:cNvPr id="1249" name="Conector recto 18">
                    <a:extLst>
                      <a:ext uri="{C183D7F6-B498-43B3-948B-1728B52AA6E4}">
                        <adec:decorative xmlns:adec="http://schemas.microsoft.com/office/drawing/2017/decorative" val="1"/>
                      </a:ext>
                    </a:extLst>
                  </p:cNvPr>
                  <p:cNvCxnSpPr/>
                  <p:nvPr/>
                </p:nvCxnSpPr>
                <p:spPr>
                  <a:xfrm>
                    <a:off x="10065960" y="570960"/>
                    <a:ext cx="1562040" cy="1562040"/>
                  </a:xfrm>
                  <a:prstGeom prst="straightConnector1">
                    <a:avLst/>
                  </a:prstGeom>
                  <a:ln w="12600">
                    <a:solidFill>
                      <a:srgbClr val="ffffff"/>
                    </a:solidFill>
                    <a:miter/>
                  </a:ln>
                </p:spPr>
              </p:cxnSp>
              <p:cxnSp>
                <p:nvCxnSpPr>
                  <p:cNvPr id="1250" name="Conector recto 19">
                    <a:extLst>
                      <a:ext uri="{C183D7F6-B498-43B3-948B-1728B52AA6E4}">
                        <adec:decorative xmlns:adec="http://schemas.microsoft.com/office/drawing/2017/decorative" val="1"/>
                      </a:ext>
                    </a:extLst>
                  </p:cNvPr>
                  <p:cNvCxnSpPr/>
                  <p:nvPr/>
                </p:nvCxnSpPr>
                <p:spPr>
                  <a:xfrm flipH="1">
                    <a:off x="10446840" y="950760"/>
                    <a:ext cx="1245240" cy="1245240"/>
                  </a:xfrm>
                  <a:prstGeom prst="straightConnector1">
                    <a:avLst/>
                  </a:prstGeom>
                  <a:ln w="12600">
                    <a:solidFill>
                      <a:srgbClr val="ffffff"/>
                    </a:solidFill>
                    <a:miter/>
                  </a:ln>
                </p:spPr>
              </p:cxnSp>
              <p:sp>
                <p:nvSpPr>
                  <p:cNvPr id="1251" name="Rectángulo 30">
                    <a:extLst>
                      <a:ext uri="{C183D7F6-B498-43B3-948B-1728B52AA6E4}">
                        <adec:decorative xmlns:adec="http://schemas.microsoft.com/office/drawing/2017/decorative" val="1"/>
                      </a:ext>
                    </a:extLst>
                  </p:cNvPr>
                  <p:cNvSpPr/>
                  <p:nvPr/>
                </p:nvSpPr>
                <p:spPr>
                  <a:xfrm flipV="1" rot="16200000">
                    <a:off x="10081440" y="584640"/>
                    <a:ext cx="987480" cy="987480"/>
                  </a:xfrm>
                  <a:custGeom>
                    <a:avLst/>
                    <a:gdLst>
                      <a:gd name="textAreaLeft" fmla="*/ 0 w 987480"/>
                      <a:gd name="textAreaRight" fmla="*/ 987840 w 987480"/>
                      <a:gd name="textAreaTop" fmla="*/ -360 h 987480"/>
                      <a:gd name="textAreaBottom" fmla="*/ 98748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1252" name="Rectángulo 30">
                    <a:extLst>
                      <a:ext uri="{C183D7F6-B498-43B3-948B-1728B52AA6E4}">
                        <adec:decorative xmlns:adec="http://schemas.microsoft.com/office/drawing/2017/decorative" val="1"/>
                      </a:ext>
                    </a:extLst>
                  </p:cNvPr>
                  <p:cNvSpPr/>
                  <p:nvPr/>
                </p:nvSpPr>
                <p:spPr>
                  <a:xfrm flipV="1" rot="16200000">
                    <a:off x="10028880" y="531720"/>
                    <a:ext cx="605880" cy="605880"/>
                  </a:xfrm>
                  <a:custGeom>
                    <a:avLst/>
                    <a:gdLst>
                      <a:gd name="textAreaLeft" fmla="*/ 0 w 605880"/>
                      <a:gd name="textAreaRight" fmla="*/ 606240 w 605880"/>
                      <a:gd name="textAreaTop" fmla="*/ -360 h 605880"/>
                      <a:gd name="textAreaBottom" fmla="*/ 60588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1253" name="Grupo 15">
                  <a:extLst>
                    <a:ext uri="{C183D7F6-B498-43B3-948B-1728B52AA6E4}">
                      <adec:decorative xmlns:adec="http://schemas.microsoft.com/office/drawing/2017/decorative" val="1"/>
                    </a:ext>
                  </a:extLst>
                </p:cNvPr>
                <p:cNvGrpSpPr/>
                <p:nvPr/>
              </p:nvGrpSpPr>
              <p:grpSpPr>
                <a:xfrm>
                  <a:off x="9433080" y="-58320"/>
                  <a:ext cx="2535120" cy="2527200"/>
                  <a:chOff x="9433080" y="-58320"/>
                  <a:chExt cx="2535120" cy="2527200"/>
                </a:xfrm>
              </p:grpSpPr>
              <p:sp>
                <p:nvSpPr>
                  <p:cNvPr id="1254" name="Forma libre: Forma 57">
                    <a:extLst>
                      <a:ext uri="{C183D7F6-B498-43B3-948B-1728B52AA6E4}">
                        <adec:decorative xmlns:adec="http://schemas.microsoft.com/office/drawing/2017/decorative" val="1"/>
                      </a:ext>
                    </a:extLst>
                  </p:cNvPr>
                  <p:cNvSpPr/>
                  <p:nvPr/>
                </p:nvSpPr>
                <p:spPr>
                  <a:xfrm flipV="1" rot="8100000">
                    <a:off x="10571760" y="-5400"/>
                    <a:ext cx="892440" cy="1794600"/>
                  </a:xfrm>
                  <a:custGeom>
                    <a:avLst/>
                    <a:gdLst>
                      <a:gd name="textAreaLeft" fmla="*/ 0 w 892440"/>
                      <a:gd name="textAreaRight" fmla="*/ 892800 w 892440"/>
                      <a:gd name="textAreaTop" fmla="*/ -360 h 1794600"/>
                      <a:gd name="textAreaBottom" fmla="*/ 179460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55" name="Forma libre: Forma 58">
                    <a:extLst>
                      <a:ext uri="{C183D7F6-B498-43B3-948B-1728B52AA6E4}">
                        <adec:decorative xmlns:adec="http://schemas.microsoft.com/office/drawing/2017/decorative" val="1"/>
                      </a:ext>
                    </a:extLst>
                  </p:cNvPr>
                  <p:cNvSpPr/>
                  <p:nvPr/>
                </p:nvSpPr>
                <p:spPr>
                  <a:xfrm flipV="1" rot="8100000">
                    <a:off x="9936360" y="620640"/>
                    <a:ext cx="893160" cy="1794600"/>
                  </a:xfrm>
                  <a:custGeom>
                    <a:avLst/>
                    <a:gdLst>
                      <a:gd name="textAreaLeft" fmla="*/ 0 w 893160"/>
                      <a:gd name="textAreaRight" fmla="*/ 893520 w 893160"/>
                      <a:gd name="textAreaTop" fmla="*/ -360 h 1794600"/>
                      <a:gd name="textAreaBottom" fmla="*/ 179460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256" name="Grupo 9">
                <a:extLst>
                  <a:ext uri="{C183D7F6-B498-43B3-948B-1728B52AA6E4}">
                    <adec:decorative xmlns:adec="http://schemas.microsoft.com/office/drawing/2017/decorative" val="1"/>
                  </a:ext>
                </a:extLst>
              </p:cNvPr>
              <p:cNvGrpSpPr/>
              <p:nvPr/>
            </p:nvGrpSpPr>
            <p:grpSpPr>
              <a:xfrm>
                <a:off x="10031400" y="2531520"/>
                <a:ext cx="1862280" cy="633960"/>
                <a:chOff x="10031400" y="2531520"/>
                <a:chExt cx="1862280" cy="633960"/>
              </a:xfrm>
            </p:grpSpPr>
            <p:grpSp>
              <p:nvGrpSpPr>
                <p:cNvPr id="1257" name="Grupo 10">
                  <a:extLst>
                    <a:ext uri="{C183D7F6-B498-43B3-948B-1728B52AA6E4}">
                      <adec:decorative xmlns:adec="http://schemas.microsoft.com/office/drawing/2017/decorative" val="1"/>
                    </a:ext>
                  </a:extLst>
                </p:cNvPr>
                <p:cNvGrpSpPr/>
                <p:nvPr/>
              </p:nvGrpSpPr>
              <p:grpSpPr>
                <a:xfrm>
                  <a:off x="10031760" y="2531520"/>
                  <a:ext cx="1418760" cy="633960"/>
                  <a:chOff x="10031760" y="2531520"/>
                  <a:chExt cx="1418760" cy="633960"/>
                </a:xfrm>
              </p:grpSpPr>
              <p:sp>
                <p:nvSpPr>
                  <p:cNvPr id="1258" name="Forma libre 68">
                    <a:extLst>
                      <a:ext uri="{C183D7F6-B498-43B3-948B-1728B52AA6E4}">
                        <adec:decorative xmlns:adec="http://schemas.microsoft.com/office/drawing/2017/decorative" val="1"/>
                      </a:ext>
                    </a:extLst>
                  </p:cNvPr>
                  <p:cNvSpPr/>
                  <p:nvPr/>
                </p:nvSpPr>
                <p:spPr>
                  <a:xfrm flipV="1" rot="5400000">
                    <a:off x="10581840" y="1981080"/>
                    <a:ext cx="318600" cy="1418760"/>
                  </a:xfrm>
                  <a:custGeom>
                    <a:avLst/>
                    <a:gdLst>
                      <a:gd name="textAreaLeft" fmla="*/ 0 w 318600"/>
                      <a:gd name="textAreaRight" fmla="*/ 318960 w 318600"/>
                      <a:gd name="textAreaTop" fmla="*/ -360 h 1418760"/>
                      <a:gd name="textAreaBottom" fmla="*/ 141876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59" name="Forma libre 69">
                    <a:extLst>
                      <a:ext uri="{C183D7F6-B498-43B3-948B-1728B52AA6E4}">
                        <adec:decorative xmlns:adec="http://schemas.microsoft.com/office/drawing/2017/decorative" val="1"/>
                      </a:ext>
                    </a:extLst>
                  </p:cNvPr>
                  <p:cNvSpPr/>
                  <p:nvPr/>
                </p:nvSpPr>
                <p:spPr>
                  <a:xfrm flipV="1" rot="5400000">
                    <a:off x="10584000" y="2298960"/>
                    <a:ext cx="313920" cy="1418760"/>
                  </a:xfrm>
                  <a:custGeom>
                    <a:avLst/>
                    <a:gdLst>
                      <a:gd name="textAreaLeft" fmla="*/ 0 w 313920"/>
                      <a:gd name="textAreaRight" fmla="*/ 314280 w 313920"/>
                      <a:gd name="textAreaTop" fmla="*/ -360 h 1418760"/>
                      <a:gd name="textAreaBottom" fmla="*/ 141876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1260" name="Línea 70">
                  <a:extLst>
                    <a:ext uri="{C183D7F6-B498-43B3-948B-1728B52AA6E4}">
                      <adec:decorative xmlns:adec="http://schemas.microsoft.com/office/drawing/2017/decorative" val="1"/>
                    </a:ext>
                  </a:extLst>
                </p:cNvPr>
                <p:cNvSpPr/>
                <p:nvPr/>
              </p:nvSpPr>
              <p:spPr>
                <a:xfrm flipH="1">
                  <a:off x="10031400" y="2850840"/>
                  <a:ext cx="186228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nvGrpSpPr>
            <p:cNvPr id="1261" name="Grupo 22">
              <a:extLst>
                <a:ext uri="{C183D7F6-B498-43B3-948B-1728B52AA6E4}">
                  <adec:decorative xmlns:adec="http://schemas.microsoft.com/office/drawing/2017/decorative" val="1"/>
                </a:ext>
              </a:extLst>
            </p:cNvPr>
            <p:cNvGrpSpPr/>
            <p:nvPr/>
          </p:nvGrpSpPr>
          <p:grpSpPr>
            <a:xfrm>
              <a:off x="9449640" y="3721680"/>
              <a:ext cx="2535120" cy="3223800"/>
              <a:chOff x="9449640" y="3721680"/>
              <a:chExt cx="2535120" cy="3223800"/>
            </a:xfrm>
          </p:grpSpPr>
          <p:grpSp>
            <p:nvGrpSpPr>
              <p:cNvPr id="1262" name="Grupo 23">
                <a:extLst>
                  <a:ext uri="{C183D7F6-B498-43B3-948B-1728B52AA6E4}">
                    <adec:decorative xmlns:adec="http://schemas.microsoft.com/office/drawing/2017/decorative" val="1"/>
                  </a:ext>
                </a:extLst>
              </p:cNvPr>
              <p:cNvGrpSpPr/>
              <p:nvPr/>
            </p:nvGrpSpPr>
            <p:grpSpPr>
              <a:xfrm>
                <a:off x="9449640" y="4416840"/>
                <a:ext cx="2535120" cy="2528640"/>
                <a:chOff x="9449640" y="4416840"/>
                <a:chExt cx="2535120" cy="2528640"/>
              </a:xfrm>
            </p:grpSpPr>
            <p:grpSp>
              <p:nvGrpSpPr>
                <p:cNvPr id="1263" name="Grupo 29">
                  <a:extLst>
                    <a:ext uri="{C183D7F6-B498-43B3-948B-1728B52AA6E4}">
                      <adec:decorative xmlns:adec="http://schemas.microsoft.com/office/drawing/2017/decorative" val="1"/>
                    </a:ext>
                  </a:extLst>
                </p:cNvPr>
                <p:cNvGrpSpPr/>
                <p:nvPr/>
              </p:nvGrpSpPr>
              <p:grpSpPr>
                <a:xfrm>
                  <a:off x="10045440" y="4690440"/>
                  <a:ext cx="1663200" cy="1662480"/>
                  <a:chOff x="10045440" y="4690440"/>
                  <a:chExt cx="1663200" cy="1662480"/>
                </a:xfrm>
              </p:grpSpPr>
              <p:cxnSp>
                <p:nvCxnSpPr>
                  <p:cNvPr id="1264" name="Conector recto 33">
                    <a:extLst>
                      <a:ext uri="{C183D7F6-B498-43B3-948B-1728B52AA6E4}">
                        <adec:decorative xmlns:adec="http://schemas.microsoft.com/office/drawing/2017/decorative" val="1"/>
                      </a:ext>
                    </a:extLst>
                  </p:cNvPr>
                  <p:cNvCxnSpPr/>
                  <p:nvPr/>
                </p:nvCxnSpPr>
                <p:spPr>
                  <a:xfrm flipV="1">
                    <a:off x="10082520" y="4753440"/>
                    <a:ext cx="1562040" cy="1562040"/>
                  </a:xfrm>
                  <a:prstGeom prst="straightConnector1">
                    <a:avLst/>
                  </a:prstGeom>
                  <a:ln w="12600">
                    <a:solidFill>
                      <a:srgbClr val="ffffff"/>
                    </a:solidFill>
                    <a:miter/>
                  </a:ln>
                </p:spPr>
              </p:cxnSp>
              <p:cxnSp>
                <p:nvCxnSpPr>
                  <p:cNvPr id="1265" name="Conector recto 34">
                    <a:extLst>
                      <a:ext uri="{C183D7F6-B498-43B3-948B-1728B52AA6E4}">
                        <adec:decorative xmlns:adec="http://schemas.microsoft.com/office/drawing/2017/decorative" val="1"/>
                      </a:ext>
                    </a:extLst>
                  </p:cNvPr>
                  <p:cNvCxnSpPr/>
                  <p:nvPr/>
                </p:nvCxnSpPr>
                <p:spPr>
                  <a:xfrm flipH="1" flipV="1">
                    <a:off x="10463400" y="4690440"/>
                    <a:ext cx="1245600" cy="1245600"/>
                  </a:xfrm>
                  <a:prstGeom prst="straightConnector1">
                    <a:avLst/>
                  </a:prstGeom>
                  <a:ln w="12600">
                    <a:solidFill>
                      <a:srgbClr val="ffffff"/>
                    </a:solidFill>
                    <a:miter/>
                  </a:ln>
                </p:spPr>
              </p:cxnSp>
              <p:sp>
                <p:nvSpPr>
                  <p:cNvPr id="1266" name="Rectángulo 30">
                    <a:extLst>
                      <a:ext uri="{C183D7F6-B498-43B3-948B-1728B52AA6E4}">
                        <adec:decorative xmlns:adec="http://schemas.microsoft.com/office/drawing/2017/decorative" val="1"/>
                      </a:ext>
                    </a:extLst>
                  </p:cNvPr>
                  <p:cNvSpPr/>
                  <p:nvPr/>
                </p:nvSpPr>
                <p:spPr>
                  <a:xfrm rot="5400000">
                    <a:off x="10098000" y="5312520"/>
                    <a:ext cx="987480" cy="987480"/>
                  </a:xfrm>
                  <a:custGeom>
                    <a:avLst/>
                    <a:gdLst>
                      <a:gd name="textAreaLeft" fmla="*/ 0 w 987480"/>
                      <a:gd name="textAreaRight" fmla="*/ 987840 w 987480"/>
                      <a:gd name="textAreaTop" fmla="*/ 0 h 987480"/>
                      <a:gd name="textAreaBottom" fmla="*/ 987840 h 9874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sp>
                <p:nvSpPr>
                  <p:cNvPr id="1267" name="Rectángulo 30">
                    <a:extLst>
                      <a:ext uri="{C183D7F6-B498-43B3-948B-1728B52AA6E4}">
                        <adec:decorative xmlns:adec="http://schemas.microsoft.com/office/drawing/2017/decorative" val="1"/>
                      </a:ext>
                    </a:extLst>
                  </p:cNvPr>
                  <p:cNvSpPr/>
                  <p:nvPr/>
                </p:nvSpPr>
                <p:spPr>
                  <a:xfrm rot="5400000">
                    <a:off x="10045440" y="5747040"/>
                    <a:ext cx="605880" cy="605880"/>
                  </a:xfrm>
                  <a:custGeom>
                    <a:avLst/>
                    <a:gdLst>
                      <a:gd name="textAreaLeft" fmla="*/ 0 w 605880"/>
                      <a:gd name="textAreaRight" fmla="*/ 606240 w 605880"/>
                      <a:gd name="textAreaTop" fmla="*/ 0 h 605880"/>
                      <a:gd name="textAreaBottom" fmla="*/ 606240 h 605880"/>
                    </a:gdLst>
                    <a:ahLst/>
                    <a:rect l="textAreaLeft" t="textAreaTop" r="textAreaRight" b="textAreaBottom"/>
                    <a:pathLst>
                      <a:path w="1302493" h="1302493">
                        <a:moveTo>
                          <a:pt x="0" y="1302493"/>
                        </a:moveTo>
                        <a:lnTo>
                          <a:pt x="0" y="0"/>
                        </a:lnTo>
                        <a:lnTo>
                          <a:pt x="1302493" y="0"/>
                        </a:lnTo>
                      </a:path>
                    </a:pathLst>
                  </a:custGeom>
                  <a:noFill/>
                  <a:ln w="12600">
                    <a:solidFill>
                      <a:srgbClr val="ffffff"/>
                    </a:solidFill>
                    <a:miter/>
                  </a:ln>
                </p:spPr>
                <p:style>
                  <a:lnRef idx="0"/>
                  <a:fillRef idx="0"/>
                  <a:effectRef idx="0"/>
                  <a:fontRef idx="minor"/>
                </p:style>
                <p:txBody>
                  <a:bodyPr lIns="90000" rIns="90000" tIns="45000" bIns="45000" anchor="ctr">
                    <a:noAutofit/>
                  </a:bodyPr>
                  <a:p>
                    <a:endParaRPr b="0" lang="en-US" sz="1800" spc="-1" strike="noStrike">
                      <a:solidFill>
                        <a:schemeClr val="lt1"/>
                      </a:solidFill>
                      <a:latin typeface="Neue Haas Grotesk Text Pro"/>
                    </a:endParaRPr>
                  </a:p>
                </p:txBody>
              </p:sp>
            </p:grpSp>
            <p:grpSp>
              <p:nvGrpSpPr>
                <p:cNvPr id="1268" name="Grupo 30">
                  <a:extLst>
                    <a:ext uri="{C183D7F6-B498-43B3-948B-1728B52AA6E4}">
                      <adec:decorative xmlns:adec="http://schemas.microsoft.com/office/drawing/2017/decorative" val="1"/>
                    </a:ext>
                  </a:extLst>
                </p:cNvPr>
                <p:cNvGrpSpPr/>
                <p:nvPr/>
              </p:nvGrpSpPr>
              <p:grpSpPr>
                <a:xfrm>
                  <a:off x="9449640" y="4416840"/>
                  <a:ext cx="2535120" cy="2528640"/>
                  <a:chOff x="9449640" y="4416840"/>
                  <a:chExt cx="2535120" cy="2528640"/>
                </a:xfrm>
              </p:grpSpPr>
              <p:sp>
                <p:nvSpPr>
                  <p:cNvPr id="1269" name="Forma libre: Forma 141">
                    <a:extLst>
                      <a:ext uri="{C183D7F6-B498-43B3-948B-1728B52AA6E4}">
                        <adec:decorative xmlns:adec="http://schemas.microsoft.com/office/drawing/2017/decorative" val="1"/>
                      </a:ext>
                    </a:extLst>
                  </p:cNvPr>
                  <p:cNvSpPr/>
                  <p:nvPr/>
                </p:nvSpPr>
                <p:spPr>
                  <a:xfrm rot="13500000">
                    <a:off x="10588320" y="5097960"/>
                    <a:ext cx="892440" cy="1794600"/>
                  </a:xfrm>
                  <a:custGeom>
                    <a:avLst/>
                    <a:gdLst>
                      <a:gd name="textAreaLeft" fmla="*/ 0 w 892440"/>
                      <a:gd name="textAreaRight" fmla="*/ 892800 w 892440"/>
                      <a:gd name="textAreaTop" fmla="*/ 0 h 1794600"/>
                      <a:gd name="textAreaBottom" fmla="*/ 1794960 h 1794600"/>
                    </a:gdLst>
                    <a:ahLst/>
                    <a:rect l="textAreaLeft" t="textAreaTop" r="textAreaRight" b="textAreaBottom"/>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70" name="Forma libre: Forma 142">
                    <a:extLst>
                      <a:ext uri="{C183D7F6-B498-43B3-948B-1728B52AA6E4}">
                        <adec:decorative xmlns:adec="http://schemas.microsoft.com/office/drawing/2017/decorative" val="1"/>
                      </a:ext>
                    </a:extLst>
                  </p:cNvPr>
                  <p:cNvSpPr/>
                  <p:nvPr/>
                </p:nvSpPr>
                <p:spPr>
                  <a:xfrm rot="13500000">
                    <a:off x="9953280" y="4469760"/>
                    <a:ext cx="892800" cy="1794600"/>
                  </a:xfrm>
                  <a:custGeom>
                    <a:avLst/>
                    <a:gdLst>
                      <a:gd name="textAreaLeft" fmla="*/ 0 w 892800"/>
                      <a:gd name="textAreaRight" fmla="*/ 893160 w 892800"/>
                      <a:gd name="textAreaTop" fmla="*/ 0 h 1794600"/>
                      <a:gd name="textAreaBottom" fmla="*/ 1794960 h 1794600"/>
                    </a:gdLst>
                    <a:ahLst/>
                    <a:rect l="textAreaLeft" t="textAreaTop" r="textAreaRight" b="textAreaBottom"/>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grpSp>
          <p:grpSp>
            <p:nvGrpSpPr>
              <p:cNvPr id="1271" name="Grupo 24">
                <a:extLst>
                  <a:ext uri="{C183D7F6-B498-43B3-948B-1728B52AA6E4}">
                    <adec:decorative xmlns:adec="http://schemas.microsoft.com/office/drawing/2017/decorative" val="1"/>
                  </a:ext>
                </a:extLst>
              </p:cNvPr>
              <p:cNvGrpSpPr/>
              <p:nvPr/>
            </p:nvGrpSpPr>
            <p:grpSpPr>
              <a:xfrm>
                <a:off x="10048320" y="3721680"/>
                <a:ext cx="1861920" cy="632880"/>
                <a:chOff x="10048320" y="3721680"/>
                <a:chExt cx="1861920" cy="632880"/>
              </a:xfrm>
            </p:grpSpPr>
            <p:grpSp>
              <p:nvGrpSpPr>
                <p:cNvPr id="1272" name="Grupo 25">
                  <a:extLst>
                    <a:ext uri="{C183D7F6-B498-43B3-948B-1728B52AA6E4}">
                      <adec:decorative xmlns:adec="http://schemas.microsoft.com/office/drawing/2017/decorative" val="1"/>
                    </a:ext>
                  </a:extLst>
                </p:cNvPr>
                <p:cNvGrpSpPr/>
                <p:nvPr/>
              </p:nvGrpSpPr>
              <p:grpSpPr>
                <a:xfrm>
                  <a:off x="10048320" y="3721680"/>
                  <a:ext cx="1418760" cy="632880"/>
                  <a:chOff x="10048320" y="3721680"/>
                  <a:chExt cx="1418760" cy="632880"/>
                </a:xfrm>
              </p:grpSpPr>
              <p:sp>
                <p:nvSpPr>
                  <p:cNvPr id="1273" name="Forma libre 68">
                    <a:extLst>
                      <a:ext uri="{C183D7F6-B498-43B3-948B-1728B52AA6E4}">
                        <adec:decorative xmlns:adec="http://schemas.microsoft.com/office/drawing/2017/decorative" val="1"/>
                      </a:ext>
                    </a:extLst>
                  </p:cNvPr>
                  <p:cNvSpPr/>
                  <p:nvPr/>
                </p:nvSpPr>
                <p:spPr>
                  <a:xfrm rot="16200000">
                    <a:off x="10598400" y="3485880"/>
                    <a:ext cx="318600" cy="1418760"/>
                  </a:xfrm>
                  <a:custGeom>
                    <a:avLst/>
                    <a:gdLst>
                      <a:gd name="textAreaLeft" fmla="*/ 0 w 318600"/>
                      <a:gd name="textAreaRight" fmla="*/ 318960 w 318600"/>
                      <a:gd name="textAreaTop" fmla="*/ 0 h 1418760"/>
                      <a:gd name="textAreaBottom" fmla="*/ 1419120 h 1418760"/>
                    </a:gdLst>
                    <a:ahLst/>
                    <a:rect l="textAreaLeft" t="textAreaTop" r="textAreaRight" b="textAreaBottom"/>
                    <a:pathLst>
                      <a:path w="67" h="298">
                        <a:moveTo>
                          <a:pt x="0" y="149"/>
                        </a:moveTo>
                        <a:cubicBezTo>
                          <a:pt x="0" y="208"/>
                          <a:pt x="26" y="261"/>
                          <a:pt x="67" y="298"/>
                        </a:cubicBezTo>
                        <a:cubicBezTo>
                          <a:pt x="67" y="0"/>
                          <a:pt x="67" y="0"/>
                          <a:pt x="67" y="0"/>
                        </a:cubicBezTo>
                        <a:cubicBezTo>
                          <a:pt x="26" y="36"/>
                          <a:pt x="0" y="89"/>
                          <a:pt x="0" y="149"/>
                        </a:cubicBezTo>
                        <a:close/>
                      </a:path>
                    </a:pathLst>
                  </a:custGeom>
                  <a:gradFill rotWithShape="0">
                    <a:gsLst>
                      <a:gs pos="0">
                        <a:srgbClr val="ffffff">
                          <a:alpha val="80000"/>
                        </a:srgbClr>
                      </a:gs>
                      <a:gs pos="100000">
                        <a:srgbClr val="ffffff">
                          <a:alpha val="20000"/>
                        </a:srgbClr>
                      </a:gs>
                    </a:gsLst>
                    <a:lin ang="189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sp>
                <p:nvSpPr>
                  <p:cNvPr id="1274" name="Forma libre 69">
                    <a:extLst>
                      <a:ext uri="{C183D7F6-B498-43B3-948B-1728B52AA6E4}">
                        <adec:decorative xmlns:adec="http://schemas.microsoft.com/office/drawing/2017/decorative" val="1"/>
                      </a:ext>
                    </a:extLst>
                  </p:cNvPr>
                  <p:cNvSpPr/>
                  <p:nvPr/>
                </p:nvSpPr>
                <p:spPr>
                  <a:xfrm rot="16200000">
                    <a:off x="10600560" y="3169080"/>
                    <a:ext cx="313920" cy="1418760"/>
                  </a:xfrm>
                  <a:custGeom>
                    <a:avLst/>
                    <a:gdLst>
                      <a:gd name="textAreaLeft" fmla="*/ 0 w 313920"/>
                      <a:gd name="textAreaRight" fmla="*/ 314280 w 313920"/>
                      <a:gd name="textAreaTop" fmla="*/ 0 h 1418760"/>
                      <a:gd name="textAreaBottom" fmla="*/ 1419120 h 1418760"/>
                    </a:gdLst>
                    <a:ahLst/>
                    <a:rect l="textAreaLeft" t="textAreaTop" r="textAreaRight" b="textAreaBottom"/>
                    <a:pathLst>
                      <a:path w="66" h="298">
                        <a:moveTo>
                          <a:pt x="0" y="0"/>
                        </a:moveTo>
                        <a:cubicBezTo>
                          <a:pt x="0" y="298"/>
                          <a:pt x="0" y="298"/>
                          <a:pt x="0" y="298"/>
                        </a:cubicBezTo>
                        <a:cubicBezTo>
                          <a:pt x="41" y="261"/>
                          <a:pt x="66" y="208"/>
                          <a:pt x="66" y="149"/>
                        </a:cubicBezTo>
                        <a:cubicBezTo>
                          <a:pt x="66" y="89"/>
                          <a:pt x="41" y="36"/>
                          <a:pt x="0" y="0"/>
                        </a:cubicBezTo>
                        <a:close/>
                      </a:path>
                    </a:pathLst>
                  </a:custGeom>
                  <a:gradFill rotWithShape="0">
                    <a:gsLst>
                      <a:gs pos="0">
                        <a:srgbClr val="ffffff">
                          <a:alpha val="80000"/>
                        </a:srgbClr>
                      </a:gs>
                      <a:gs pos="100000">
                        <a:srgbClr val="ffffff">
                          <a:alpha val="10000"/>
                        </a:srgbClr>
                      </a:gs>
                    </a:gsLst>
                    <a:lin ang="2700000"/>
                  </a:gradFill>
                  <a:ln w="0">
                    <a:noFill/>
                  </a:ln>
                </p:spPr>
                <p:style>
                  <a:lnRef idx="0"/>
                  <a:fillRef idx="0"/>
                  <a:effectRef idx="0"/>
                  <a:fontRef idx="minor"/>
                </p:style>
                <p:txBody>
                  <a:bodyPr numCol="1" spcCol="0" anchor="t">
                    <a:noAutofit/>
                  </a:bodyPr>
                  <a:p>
                    <a:endParaRPr b="0" lang="en-US" sz="1800" spc="-1" strike="noStrike">
                      <a:solidFill>
                        <a:schemeClr val="dk1"/>
                      </a:solidFill>
                      <a:latin typeface="Neue Haas Grotesk Text Pro"/>
                    </a:endParaRPr>
                  </a:p>
                </p:txBody>
              </p:sp>
            </p:grpSp>
            <p:sp>
              <p:nvSpPr>
                <p:cNvPr id="1275" name="Línea 70">
                  <a:extLst>
                    <a:ext uri="{C183D7F6-B498-43B3-948B-1728B52AA6E4}">
                      <adec:decorative xmlns:adec="http://schemas.microsoft.com/office/drawing/2017/decorative" val="1"/>
                    </a:ext>
                  </a:extLst>
                </p:cNvPr>
                <p:cNvSpPr/>
                <p:nvPr/>
              </p:nvSpPr>
              <p:spPr>
                <a:xfrm flipH="1">
                  <a:off x="10048320" y="4035240"/>
                  <a:ext cx="1861920" cy="360"/>
                </a:xfrm>
                <a:prstGeom prst="line">
                  <a:avLst/>
                </a:prstGeom>
                <a:ln w="12600">
                  <a:solidFill>
                    <a:srgbClr val="ffffff"/>
                  </a:solidFill>
                  <a:miter/>
                </a:ln>
              </p:spPr>
              <p:style>
                <a:lnRef idx="0"/>
                <a:fillRef idx="0"/>
                <a:effectRef idx="0"/>
                <a:fontRef idx="minor"/>
              </p:style>
              <p:txBody>
                <a:bodyPr numCol="1" spcCol="0" tIns="-45360" bIns="-45360" anchor="t">
                  <a:noAutofit/>
                </a:bodyPr>
                <a:p>
                  <a:endParaRPr b="0" lang="en-US" sz="1800" spc="-1" strike="noStrike">
                    <a:solidFill>
                      <a:schemeClr val="dk1"/>
                    </a:solidFill>
                    <a:latin typeface="Neue Haas Grotesk Text Pro"/>
                  </a:endParaRPr>
                </a:p>
              </p:txBody>
            </p:sp>
          </p:grpSp>
        </p:grpSp>
      </p:grpSp>
      <p:sp>
        <p:nvSpPr>
          <p:cNvPr id="1276" name="PlaceHolder 1"/>
          <p:cNvSpPr>
            <a:spLocks noGrp="1"/>
          </p:cNvSpPr>
          <p:nvPr>
            <p:ph type="dt" idx="136"/>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277" name="PlaceHolder 2"/>
          <p:cNvSpPr>
            <a:spLocks noGrp="1"/>
          </p:cNvSpPr>
          <p:nvPr>
            <p:ph type="ftr" idx="137"/>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278" name="PlaceHolder 3"/>
          <p:cNvSpPr>
            <a:spLocks noGrp="1"/>
          </p:cNvSpPr>
          <p:nvPr>
            <p:ph type="sldNum" idx="138"/>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1279" name="Conector recto 2">
            <a:extLst>
              <a:ext uri="{C183D7F6-B498-43B3-948B-1728B52AA6E4}">
                <adec:decorative xmlns:adec="http://schemas.microsoft.com/office/drawing/2017/decorative" val="1"/>
              </a:ext>
            </a:extLst>
          </p:cNvPr>
          <p:cNvCxnSpPr/>
          <p:nvPr/>
        </p:nvCxnSpPr>
        <p:spPr>
          <a:xfrm>
            <a:off x="731520" y="2514600"/>
            <a:ext cx="540360" cy="360"/>
          </a:xfrm>
          <a:prstGeom prst="straightConnector1">
            <a:avLst/>
          </a:prstGeom>
          <a:ln w="12600">
            <a:solidFill>
              <a:schemeClr val="lt1"/>
            </a:solidFill>
            <a:miter/>
          </a:ln>
        </p:spPr>
      </p:cxnSp>
      <p:sp>
        <p:nvSpPr>
          <p:cNvPr id="1280" name="PlaceHolder 4"/>
          <p:cNvSpPr>
            <a:spLocks noGrp="1"/>
          </p:cNvSpPr>
          <p:nvPr>
            <p:ph type="body"/>
          </p:nvPr>
        </p:nvSpPr>
        <p:spPr>
          <a:xfrm>
            <a:off x="612720" y="2743200"/>
            <a:ext cx="8467200" cy="3474360"/>
          </a:xfrm>
          <a:prstGeom prst="rect">
            <a:avLst/>
          </a:prstGeom>
          <a:noFill/>
          <a:ln w="0">
            <a:noFill/>
          </a:ln>
        </p:spPr>
        <p:txBody>
          <a:bodyPr lIns="91440" rIns="91440" tIns="45720" bIns="45720" anchor="t">
            <a:normAutofit/>
          </a:bodyPr>
          <a:p>
            <a:pPr marL="432000" indent="-324000" defTabSz="914400">
              <a:lnSpc>
                <a:spcPct val="150000"/>
              </a:lnSpc>
              <a:spcBef>
                <a:spcPts val="499"/>
              </a:spcBef>
              <a:buClr>
                <a:srgbClr val="000000"/>
              </a:buClr>
              <a:buSzPct val="45000"/>
              <a:buFont typeface="Wingdings" charset="2"/>
              <a:buChar char=""/>
            </a:pPr>
            <a:r>
              <a:rPr b="0" lang="es" sz="1800" spc="97" strike="noStrike" cap="all">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281" name="PlaceHolder 5"/>
          <p:cNvSpPr>
            <a:spLocks noGrp="1"/>
          </p:cNvSpPr>
          <p:nvPr>
            <p:ph type="title"/>
          </p:nvPr>
        </p:nvSpPr>
        <p:spPr>
          <a:xfrm>
            <a:off x="612720" y="664200"/>
            <a:ext cx="8467200" cy="1554120"/>
          </a:xfrm>
          <a:prstGeom prst="rect">
            <a:avLst/>
          </a:prstGeom>
          <a:noFill/>
          <a:ln w="0">
            <a:noFill/>
          </a:ln>
        </p:spPr>
        <p:txBody>
          <a:bodyPr lIns="91440" rIns="91440" tIns="45720" bIns="45720" anchor="b">
            <a:normAutofit/>
          </a:bodyPr>
          <a:p>
            <a:pPr indent="0" defTabSz="914400">
              <a:lnSpc>
                <a:spcPct val="90000"/>
              </a:lnSpc>
              <a:buNone/>
            </a:pPr>
            <a:r>
              <a:rPr b="0" lang="es" sz="4000" spc="-1" strike="noStrike" cap="all">
                <a:solidFill>
                  <a:schemeClr val="dk1">
                    <a:lumMod val="75000"/>
                    <a:lumOff val="25000"/>
                  </a:schemeClr>
                </a:solidFill>
                <a:latin typeface="바탕"/>
                <a:ea typeface="바탕"/>
              </a:rPr>
              <a:t>Haga clic para modificar el estilo de título del patrón</a:t>
            </a:r>
            <a:endParaRPr b="0" lang="en-US" sz="40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733" r:id="rId2"/>
  </p:sldLayoutIdLst>
</p:sldMaster>
</file>

<file path=ppt/slideMasters/slideMaster5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1282" name="PlaceHolder 1"/>
          <p:cNvSpPr>
            <a:spLocks noGrp="1"/>
          </p:cNvSpPr>
          <p:nvPr>
            <p:ph type="dt" idx="139"/>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283" name="PlaceHolder 2"/>
          <p:cNvSpPr>
            <a:spLocks noGrp="1"/>
          </p:cNvSpPr>
          <p:nvPr>
            <p:ph type="ftr" idx="140"/>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284" name="PlaceHolder 3"/>
          <p:cNvSpPr>
            <a:spLocks noGrp="1"/>
          </p:cNvSpPr>
          <p:nvPr>
            <p:ph type="sldNum" idx="141"/>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1285" name="PlaceHolder 4"/>
          <p:cNvSpPr>
            <a:spLocks noGrp="1"/>
          </p:cNvSpPr>
          <p:nvPr>
            <p:ph type="body"/>
          </p:nvPr>
        </p:nvSpPr>
        <p:spPr>
          <a:xfrm>
            <a:off x="612720" y="1554480"/>
            <a:ext cx="11063880" cy="4754520"/>
          </a:xfrm>
          <a:prstGeom prst="rect">
            <a:avLst/>
          </a:prstGeom>
          <a:noFill/>
          <a:ln w="0">
            <a:noFill/>
          </a:ln>
        </p:spPr>
        <p:txBody>
          <a:bodyPr lIns="91440" rIns="91440" tIns="45720" bIns="45720" anchor="t">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286" name="PlaceHolder 5"/>
          <p:cNvSpPr>
            <a:spLocks noGrp="1"/>
          </p:cNvSpPr>
          <p:nvPr>
            <p:ph type="title"/>
          </p:nvPr>
        </p:nvSpPr>
        <p:spPr>
          <a:xfrm>
            <a:off x="612720" y="612720"/>
            <a:ext cx="11063880" cy="914040"/>
          </a:xfrm>
          <a:prstGeom prst="rect">
            <a:avLst/>
          </a:prstGeom>
          <a:noFill/>
          <a:ln w="0">
            <a:noFill/>
          </a:ln>
        </p:spPr>
        <p:txBody>
          <a:bodyPr lIns="91440" rIns="91440" tIns="45720" bIns="45720" anchor="t">
            <a:normAutofit fontScale="93740"/>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129" name="PlaceHolder 1"/>
          <p:cNvSpPr>
            <a:spLocks noGrp="1"/>
          </p:cNvSpPr>
          <p:nvPr>
            <p:ph type="dt" idx="13"/>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30" name="PlaceHolder 2"/>
          <p:cNvSpPr>
            <a:spLocks noGrp="1"/>
          </p:cNvSpPr>
          <p:nvPr>
            <p:ph type="ftr" idx="14"/>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31" name="PlaceHolder 3"/>
          <p:cNvSpPr>
            <a:spLocks noGrp="1"/>
          </p:cNvSpPr>
          <p:nvPr>
            <p:ph type="sldNum" idx="15"/>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132" name="Conector recto 3"/>
          <p:cNvCxnSpPr/>
          <p:nvPr/>
        </p:nvCxnSpPr>
        <p:spPr>
          <a:xfrm>
            <a:off x="5180400" y="540000"/>
            <a:ext cx="360" cy="5778360"/>
          </a:xfrm>
          <a:prstGeom prst="straightConnector1">
            <a:avLst/>
          </a:prstGeom>
          <a:ln w="12600">
            <a:solidFill>
              <a:srgbClr val="ffffff">
                <a:alpha val="40000"/>
              </a:srgbClr>
            </a:solidFill>
            <a:miter/>
          </a:ln>
        </p:spPr>
      </p:cxnSp>
      <p:sp>
        <p:nvSpPr>
          <p:cNvPr id="133" name="PlaceHolder 4"/>
          <p:cNvSpPr>
            <a:spLocks noGrp="1"/>
          </p:cNvSpPr>
          <p:nvPr>
            <p:ph type="body"/>
          </p:nvPr>
        </p:nvSpPr>
        <p:spPr>
          <a:xfrm>
            <a:off x="5519880" y="1019880"/>
            <a:ext cx="5681160" cy="4817880"/>
          </a:xfrm>
          <a:prstGeom prst="rect">
            <a:avLst/>
          </a:prstGeom>
          <a:noFill/>
          <a:ln w="0">
            <a:noFill/>
          </a:ln>
        </p:spPr>
        <p:txBody>
          <a:bodyPr lIns="91440" rIns="91440" tIns="45720" bIns="45720" anchor="ctr">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34" name="PlaceHolder 5"/>
          <p:cNvSpPr>
            <a:spLocks noGrp="1"/>
          </p:cNvSpPr>
          <p:nvPr>
            <p:ph type="title"/>
          </p:nvPr>
        </p:nvSpPr>
        <p:spPr>
          <a:xfrm>
            <a:off x="614520" y="1109520"/>
            <a:ext cx="4251600" cy="4638600"/>
          </a:xfrm>
          <a:prstGeom prst="rect">
            <a:avLst/>
          </a:prstGeom>
          <a:noFill/>
          <a:ln w="0">
            <a:noFill/>
          </a:ln>
        </p:spPr>
        <p:txBody>
          <a:bodyPr lIns="91440" rIns="91440" tIns="45720" bIns="45720" anchor="ctr">
            <a:norm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59" r:id="rId2"/>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137" name="PlaceHolder 1"/>
          <p:cNvSpPr>
            <a:spLocks noGrp="1"/>
          </p:cNvSpPr>
          <p:nvPr>
            <p:ph type="dt" idx="16"/>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38" name="PlaceHolder 2"/>
          <p:cNvSpPr>
            <a:spLocks noGrp="1"/>
          </p:cNvSpPr>
          <p:nvPr>
            <p:ph type="ftr" idx="17"/>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39" name="PlaceHolder 3"/>
          <p:cNvSpPr>
            <a:spLocks noGrp="1"/>
          </p:cNvSpPr>
          <p:nvPr>
            <p:ph type="sldNum" idx="18"/>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140" name="Conector recto 3"/>
          <p:cNvCxnSpPr/>
          <p:nvPr/>
        </p:nvCxnSpPr>
        <p:spPr>
          <a:xfrm>
            <a:off x="5180400" y="540000"/>
            <a:ext cx="360" cy="5778360"/>
          </a:xfrm>
          <a:prstGeom prst="straightConnector1">
            <a:avLst/>
          </a:prstGeom>
          <a:ln w="12600">
            <a:solidFill>
              <a:srgbClr val="ffffff">
                <a:alpha val="40000"/>
              </a:srgbClr>
            </a:solidFill>
            <a:miter/>
          </a:ln>
        </p:spPr>
      </p:cxnSp>
      <p:sp>
        <p:nvSpPr>
          <p:cNvPr id="141" name="PlaceHolder 4"/>
          <p:cNvSpPr>
            <a:spLocks noGrp="1"/>
          </p:cNvSpPr>
          <p:nvPr>
            <p:ph type="body"/>
          </p:nvPr>
        </p:nvSpPr>
        <p:spPr>
          <a:xfrm>
            <a:off x="5522760" y="540000"/>
            <a:ext cx="6159240" cy="5777640"/>
          </a:xfrm>
          <a:prstGeom prst="rect">
            <a:avLst/>
          </a:prstGeom>
          <a:noFill/>
          <a:ln w="0">
            <a:noFill/>
          </a:ln>
        </p:spPr>
        <p:txBody>
          <a:bodyPr lIns="91440" rIns="91440" tIns="45720" bIns="45720" anchor="ctr">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42" name="PlaceHolder 5"/>
          <p:cNvSpPr>
            <a:spLocks noGrp="1"/>
          </p:cNvSpPr>
          <p:nvPr>
            <p:ph type="title"/>
          </p:nvPr>
        </p:nvSpPr>
        <p:spPr>
          <a:xfrm>
            <a:off x="614520" y="958680"/>
            <a:ext cx="4251600" cy="4940280"/>
          </a:xfrm>
          <a:prstGeom prst="rect">
            <a:avLst/>
          </a:prstGeom>
          <a:noFill/>
          <a:ln w="0">
            <a:noFill/>
          </a:ln>
        </p:spPr>
        <p:txBody>
          <a:bodyPr lIns="91440" rIns="91440" tIns="45720" bIns="45720" anchor="ctr">
            <a:norm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61" r:id="rId2"/>
    <p:sldLayoutId id="2147483662" r:id="rId3"/>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145" name="PlaceHolder 1"/>
          <p:cNvSpPr>
            <a:spLocks noGrp="1"/>
          </p:cNvSpPr>
          <p:nvPr>
            <p:ph type="dt" idx="19"/>
          </p:nvPr>
        </p:nvSpPr>
        <p:spPr>
          <a:xfrm>
            <a:off x="612720" y="6355080"/>
            <a:ext cx="176436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46" name="PlaceHolder 2"/>
          <p:cNvSpPr>
            <a:spLocks noGrp="1"/>
          </p:cNvSpPr>
          <p:nvPr>
            <p:ph type="ftr" idx="20"/>
          </p:nvPr>
        </p:nvSpPr>
        <p:spPr>
          <a:xfrm>
            <a:off x="2754000" y="6355080"/>
            <a:ext cx="668376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47" name="PlaceHolder 3"/>
          <p:cNvSpPr>
            <a:spLocks noGrp="1"/>
          </p:cNvSpPr>
          <p:nvPr>
            <p:ph type="sldNum" idx="21"/>
          </p:nvPr>
        </p:nvSpPr>
        <p:spPr>
          <a:xfrm>
            <a:off x="9901080" y="6355080"/>
            <a:ext cx="176436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cxnSp>
        <p:nvCxnSpPr>
          <p:cNvPr id="148" name="Conector recto 2"/>
          <p:cNvCxnSpPr/>
          <p:nvPr/>
        </p:nvCxnSpPr>
        <p:spPr>
          <a:xfrm>
            <a:off x="4187880" y="540000"/>
            <a:ext cx="360" cy="5778360"/>
          </a:xfrm>
          <a:prstGeom prst="straightConnector1">
            <a:avLst/>
          </a:prstGeom>
          <a:ln w="12600">
            <a:solidFill>
              <a:srgbClr val="ffffff">
                <a:alpha val="40000"/>
              </a:srgbClr>
            </a:solidFill>
            <a:miter/>
          </a:ln>
        </p:spPr>
      </p:cxnSp>
      <p:sp>
        <p:nvSpPr>
          <p:cNvPr id="149" name="PlaceHolder 4"/>
          <p:cNvSpPr>
            <a:spLocks noGrp="1"/>
          </p:cNvSpPr>
          <p:nvPr>
            <p:ph type="body"/>
          </p:nvPr>
        </p:nvSpPr>
        <p:spPr>
          <a:xfrm>
            <a:off x="4504320" y="549360"/>
            <a:ext cx="7314840" cy="5806080"/>
          </a:xfrm>
          <a:prstGeom prst="rect">
            <a:avLst/>
          </a:prstGeom>
          <a:noFill/>
          <a:ln w="0">
            <a:noFill/>
          </a:ln>
        </p:spPr>
        <p:txBody>
          <a:bodyPr lIns="91440" rIns="91440" tIns="45720" bIns="45720" anchor="ctr">
            <a:noAutofit/>
          </a:bodyPr>
          <a:p>
            <a:pPr marL="432000" indent="-324000" defTabSz="914400">
              <a:lnSpc>
                <a:spcPct val="150000"/>
              </a:lnSpc>
              <a:spcBef>
                <a:spcPts val="499"/>
              </a:spcBef>
              <a:buClr>
                <a:srgbClr val="000000"/>
              </a:buClr>
              <a:buSzPct val="45000"/>
              <a:buFont typeface="Wingdings" charset="2"/>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lvl="1" marL="356760" defTabSz="914400">
              <a:lnSpc>
                <a:spcPct val="150000"/>
              </a:lnSpc>
              <a:spcBef>
                <a:spcPts val="1134"/>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296000" indent="-288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lvl="3" marL="1078920" defTabSz="914400">
              <a:lnSpc>
                <a:spcPct val="150000"/>
              </a:lnSpc>
              <a:spcBef>
                <a:spcPts val="567"/>
              </a:spcBef>
              <a:buClr>
                <a:srgbClr val="000000"/>
              </a:buClr>
              <a:buSzPct val="75000"/>
              <a:buFont typeface="Symbol" charset="2"/>
              <a:buChar char=""/>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2160000" indent="-216000" defTabSz="914400">
              <a:lnSpc>
                <a:spcPct val="150000"/>
              </a:lnSpc>
              <a:spcBef>
                <a:spcPts val="499"/>
              </a:spcBef>
              <a:buClr>
                <a:srgbClr val="000000"/>
              </a:buClr>
              <a:buSzPct val="45000"/>
              <a:buFont typeface="Wingdings" charset="2"/>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50" name="PlaceHolder 5"/>
          <p:cNvSpPr>
            <a:spLocks noGrp="1"/>
          </p:cNvSpPr>
          <p:nvPr>
            <p:ph type="title"/>
          </p:nvPr>
        </p:nvSpPr>
        <p:spPr>
          <a:xfrm>
            <a:off x="372600" y="548640"/>
            <a:ext cx="3493800" cy="5719320"/>
          </a:xfrm>
          <a:prstGeom prst="rect">
            <a:avLst/>
          </a:prstGeom>
          <a:noFill/>
          <a:ln w="0">
            <a:noFill/>
          </a:ln>
        </p:spPr>
        <p:txBody>
          <a:bodyPr lIns="91440" rIns="91440" tIns="45720" bIns="45720" anchor="ctr">
            <a:norm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64" r:id="rId2"/>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153" name="Rectángulo 2">
            <a:extLst>
              <a:ext uri="{C183D7F6-B498-43B3-948B-1728B52AA6E4}">
                <adec:decorative xmlns:adec="http://schemas.microsoft.com/office/drawing/2017/decorative" val="1"/>
              </a:ext>
            </a:extLst>
          </p:cNvPr>
          <p:cNvSpPr/>
          <p:nvPr/>
        </p:nvSpPr>
        <p:spPr>
          <a:xfrm>
            <a:off x="0" y="0"/>
            <a:ext cx="4793400" cy="6857640"/>
          </a:xfrm>
          <a:prstGeom prst="rect">
            <a:avLst/>
          </a:prstGeom>
          <a:solidFill>
            <a:srgbClr val="ffffff">
              <a:alpha val="50000"/>
            </a:srgbClr>
          </a:solidFill>
          <a:ln w="12600">
            <a:noFill/>
          </a:ln>
        </p:spPr>
        <p:style>
          <a:lnRef idx="0"/>
          <a:fillRef idx="0"/>
          <a:effectRef idx="0"/>
          <a:fontRef idx="minor"/>
        </p:style>
        <p:txBody>
          <a:bodyPr lIns="90000" rIns="90000" tIns="45000" bIns="45000" anchor="ctr">
            <a:noAutofit/>
          </a:bodyPr>
          <a:p>
            <a:endParaRPr b="0" lang="en-US" sz="1800" spc="-1" strike="noStrike">
              <a:solidFill>
                <a:schemeClr val="lt1">
                  <a:alpha val="20000"/>
                </a:schemeClr>
              </a:solidFill>
              <a:latin typeface="Neue Haas Grotesk Text Pro"/>
            </a:endParaRPr>
          </a:p>
        </p:txBody>
      </p:sp>
      <p:sp>
        <p:nvSpPr>
          <p:cNvPr id="154" name="PlaceHolder 1"/>
          <p:cNvSpPr>
            <a:spLocks noGrp="1"/>
          </p:cNvSpPr>
          <p:nvPr>
            <p:ph type="body"/>
          </p:nvPr>
        </p:nvSpPr>
        <p:spPr>
          <a:xfrm>
            <a:off x="257760" y="255960"/>
            <a:ext cx="4277880" cy="6346080"/>
          </a:xfrm>
          <a:prstGeom prst="rect">
            <a:avLst/>
          </a:prstGeom>
          <a:blipFill rotWithShape="0">
            <a:blip r:embed="rId2">
              <a:alphaModFix amt="60000"/>
            </a:blip>
            <a:stretch/>
          </a:blipFill>
          <a:ln w="0">
            <a:noFill/>
          </a:ln>
        </p:spPr>
        <p:txBody>
          <a:bodyPr lIns="90000" rIns="90000" tIns="45000" bIns="45000" anchor="t">
            <a:noAutofit/>
          </a:bodyPr>
          <a:p>
            <a:pPr marL="432000" indent="-324000" defTabSz="914400">
              <a:lnSpc>
                <a:spcPct val="100000"/>
              </a:lnSpc>
              <a:buClr>
                <a:srgbClr val="000000"/>
              </a:buClr>
              <a:buSzPct val="45000"/>
              <a:buFont typeface="Wingdings" charset="2"/>
              <a:buChar char=""/>
            </a:pPr>
            <a:r>
              <a:rPr b="0" lang="es" sz="1800" spc="-1" strike="noStrike">
                <a:solidFill>
                  <a:schemeClr val="dk1"/>
                </a:solidFill>
                <a:latin typeface="Neue Haas Grotesk Text Pro"/>
              </a:rPr>
              <a:t>Haga clic en el icono para agregar una imagen</a:t>
            </a:r>
            <a:endParaRPr b="0" lang="en-US" sz="1800" spc="49" strike="noStrike">
              <a:solidFill>
                <a:schemeClr val="dk1">
                  <a:lumMod val="65000"/>
                  <a:lumOff val="35000"/>
                </a:schemeClr>
              </a:solidFill>
              <a:latin typeface="Avenir Next LT Pro"/>
            </a:endParaRPr>
          </a:p>
        </p:txBody>
      </p:sp>
      <p:sp>
        <p:nvSpPr>
          <p:cNvPr id="155" name="PlaceHolder 2"/>
          <p:cNvSpPr>
            <a:spLocks noGrp="1"/>
          </p:cNvSpPr>
          <p:nvPr>
            <p:ph type="dt" idx="22"/>
          </p:nvPr>
        </p:nvSpPr>
        <p:spPr>
          <a:xfrm>
            <a:off x="5250960" y="6355080"/>
            <a:ext cx="1350000" cy="456840"/>
          </a:xfrm>
          <a:prstGeom prst="rect">
            <a:avLst/>
          </a:prstGeom>
          <a:noFill/>
          <a:ln w="0">
            <a:noFill/>
          </a:ln>
        </p:spPr>
        <p:txBody>
          <a:bodyPr lIns="91440" rIns="91440" tIns="45720" bIns="45720" anchor="ctr">
            <a:noAutofit/>
          </a:bodyPr>
          <a:lstStyle>
            <a:lvl1pPr indent="0" defTabSz="914400">
              <a:lnSpc>
                <a:spcPct val="100000"/>
              </a:lnSpc>
              <a:buNone/>
              <a:defRPr b="0" lang="es" sz="1000" spc="-1" strike="noStrike">
                <a:solidFill>
                  <a:schemeClr val="dk1">
                    <a:lumMod val="65000"/>
                    <a:lumOff val="35000"/>
                  </a:schemeClr>
                </a:solidFill>
                <a:latin typeface="Goudy Old Style"/>
              </a:defRPr>
            </a:lvl1pPr>
          </a:lstStyle>
          <a:p>
            <a:pPr indent="0" defTabSz="914400">
              <a:lnSpc>
                <a:spcPct val="100000"/>
              </a:lnSpc>
              <a:buNone/>
            </a:pPr>
            <a:r>
              <a:rPr b="0" lang="es" sz="1000" spc="-1" strike="noStrike">
                <a:solidFill>
                  <a:schemeClr val="dk1">
                    <a:lumMod val="65000"/>
                    <a:lumOff val="35000"/>
                  </a:schemeClr>
                </a:solidFill>
                <a:latin typeface="Goudy Old Style"/>
              </a:rPr>
              <a:t>&lt;fecha/hora&gt;</a:t>
            </a:r>
            <a:endParaRPr b="0" lang="es-GT" sz="1000" spc="-1" strike="noStrike">
              <a:solidFill>
                <a:srgbClr val="000000"/>
              </a:solidFill>
              <a:latin typeface="Times New Roman"/>
            </a:endParaRPr>
          </a:p>
        </p:txBody>
      </p:sp>
      <p:sp>
        <p:nvSpPr>
          <p:cNvPr id="156" name="PlaceHolder 3"/>
          <p:cNvSpPr>
            <a:spLocks noGrp="1"/>
          </p:cNvSpPr>
          <p:nvPr>
            <p:ph type="ftr" idx="23"/>
          </p:nvPr>
        </p:nvSpPr>
        <p:spPr>
          <a:xfrm>
            <a:off x="6721920" y="6355080"/>
            <a:ext cx="3561120" cy="456840"/>
          </a:xfrm>
          <a:prstGeom prst="rect">
            <a:avLst/>
          </a:prstGeom>
          <a:noFill/>
          <a:ln w="0">
            <a:noFill/>
          </a:ln>
        </p:spPr>
        <p:txBody>
          <a:bodyPr lIns="91440" rIns="91440" tIns="45720" bIns="45720" anchor="ctr">
            <a:noAutofit/>
          </a:bodyPr>
          <a:lstStyle>
            <a:lvl1pPr indent="0" algn="ctr" defTabSz="914400">
              <a:lnSpc>
                <a:spcPct val="100000"/>
              </a:lnSpc>
              <a:buNone/>
              <a:defRPr b="0" lang="es" sz="1000" spc="299" strike="noStrike" cap="all">
                <a:solidFill>
                  <a:schemeClr val="dk1">
                    <a:lumMod val="65000"/>
                    <a:lumOff val="35000"/>
                  </a:schemeClr>
                </a:solidFill>
                <a:latin typeface="Goudy Old Style"/>
              </a:defRPr>
            </a:lvl1pPr>
          </a:lstStyle>
          <a:p>
            <a:pPr indent="0" algn="ctr" defTabSz="914400">
              <a:lnSpc>
                <a:spcPct val="100000"/>
              </a:lnSpc>
              <a:buNone/>
            </a:pPr>
            <a:r>
              <a:rPr b="0" lang="es" sz="1000" spc="299" strike="noStrike" cap="all">
                <a:solidFill>
                  <a:schemeClr val="dk1">
                    <a:lumMod val="65000"/>
                    <a:lumOff val="35000"/>
                  </a:schemeClr>
                </a:solidFill>
                <a:latin typeface="Goudy Old Style"/>
              </a:rPr>
              <a:t>&lt;pie de página&gt;</a:t>
            </a:r>
            <a:endParaRPr b="0" lang="es-GT" sz="1000" spc="-1" strike="noStrike">
              <a:solidFill>
                <a:srgbClr val="000000"/>
              </a:solidFill>
              <a:latin typeface="Times New Roman"/>
            </a:endParaRPr>
          </a:p>
        </p:txBody>
      </p:sp>
      <p:sp>
        <p:nvSpPr>
          <p:cNvPr id="157" name="PlaceHolder 4"/>
          <p:cNvSpPr>
            <a:spLocks noGrp="1"/>
          </p:cNvSpPr>
          <p:nvPr>
            <p:ph type="sldNum" idx="24"/>
          </p:nvPr>
        </p:nvSpPr>
        <p:spPr>
          <a:xfrm>
            <a:off x="10919160" y="6355080"/>
            <a:ext cx="746280" cy="456840"/>
          </a:xfrm>
          <a:prstGeom prst="rect">
            <a:avLst/>
          </a:prstGeom>
          <a:noFill/>
          <a:ln w="0">
            <a:noFill/>
          </a:ln>
        </p:spPr>
        <p:txBody>
          <a:bodyPr lIns="91440" rIns="91440" tIns="45720" bIns="45720" anchor="ctr">
            <a:noAutofit/>
          </a:bodyPr>
          <a:p>
            <a:pPr indent="0">
              <a:buNone/>
            </a:pPr>
            <a:endParaRPr b="0" lang="es-GT" sz="1000" spc="-1" strike="noStrike">
              <a:solidFill>
                <a:srgbClr val="000000"/>
              </a:solidFill>
              <a:latin typeface="Times New Roman"/>
            </a:endParaRPr>
          </a:p>
        </p:txBody>
      </p:sp>
      <p:sp>
        <p:nvSpPr>
          <p:cNvPr id="158" name="PlaceHolder 5"/>
          <p:cNvSpPr>
            <a:spLocks noGrp="1"/>
          </p:cNvSpPr>
          <p:nvPr>
            <p:ph type="body"/>
          </p:nvPr>
        </p:nvSpPr>
        <p:spPr>
          <a:xfrm>
            <a:off x="5303520" y="1618560"/>
            <a:ext cx="6400440" cy="4480200"/>
          </a:xfrm>
          <a:prstGeom prst="rect">
            <a:avLst/>
          </a:prstGeom>
          <a:noFill/>
          <a:ln w="0">
            <a:noFill/>
          </a:ln>
        </p:spPr>
        <p:txBody>
          <a:bodyPr lIns="91440" rIns="91440" tIns="45720" bIns="45720" anchor="t">
            <a:noAutofit/>
          </a:bodyPr>
          <a:p>
            <a:pPr marL="356760" indent="-356760" defTabSz="914400">
              <a:lnSpc>
                <a:spcPct val="150000"/>
              </a:lnSpc>
              <a:spcBef>
                <a:spcPts val="499"/>
              </a:spcBef>
              <a:buClr>
                <a:srgbClr val="8fa2a3"/>
              </a:buClr>
              <a:buSzPct val="70000"/>
              <a:buFont typeface="Arial"/>
              <a:buChar char="•"/>
            </a:pPr>
            <a:r>
              <a:rPr b="0" lang="es" sz="1800" spc="49" strike="noStrike">
                <a:solidFill>
                  <a:schemeClr val="dk1">
                    <a:lumMod val="65000"/>
                    <a:lumOff val="35000"/>
                  </a:schemeClr>
                </a:solidFill>
                <a:latin typeface="Avenir Next LT Pro"/>
              </a:rPr>
              <a:t>Haga clic para modificar los estilos de texto del patrón</a:t>
            </a:r>
            <a:endParaRPr b="0" lang="en-US" sz="1800" spc="49" strike="noStrike">
              <a:solidFill>
                <a:schemeClr val="dk1">
                  <a:lumMod val="65000"/>
                  <a:lumOff val="35000"/>
                </a:schemeClr>
              </a:solidFill>
              <a:latin typeface="Avenir Next LT Pro"/>
            </a:endParaRPr>
          </a:p>
          <a:p>
            <a:pPr marL="35676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Segundo nivel</a:t>
            </a:r>
            <a:endParaRPr b="0" lang="en-US" sz="1800" spc="49" strike="noStrike">
              <a:solidFill>
                <a:schemeClr val="dk1">
                  <a:lumMod val="65000"/>
                  <a:lumOff val="35000"/>
                </a:schemeClr>
              </a:solidFill>
              <a:latin typeface="Avenir Next LT Pro"/>
            </a:endParaRPr>
          </a:p>
          <a:p>
            <a:pPr lvl="2" marL="107892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Tercer nivel</a:t>
            </a:r>
            <a:endParaRPr b="0" i="1" lang="en-US" sz="1800" spc="49" strike="noStrike">
              <a:solidFill>
                <a:schemeClr val="dk1">
                  <a:lumMod val="65000"/>
                  <a:lumOff val="35000"/>
                </a:schemeClr>
              </a:solidFill>
              <a:latin typeface="Avenir Next LT Pro"/>
            </a:endParaRPr>
          </a:p>
          <a:p>
            <a:pPr marL="1078920" indent="0" defTabSz="914400">
              <a:lnSpc>
                <a:spcPct val="150000"/>
              </a:lnSpc>
              <a:spcBef>
                <a:spcPts val="499"/>
              </a:spcBef>
              <a:buNone/>
              <a:tabLst>
                <a:tab algn="l" pos="0"/>
              </a:tabLst>
            </a:pPr>
            <a:r>
              <a:rPr b="0" i="1" lang="es" sz="1800" spc="49" strike="noStrike">
                <a:solidFill>
                  <a:schemeClr val="dk1">
                    <a:lumMod val="65000"/>
                    <a:lumOff val="35000"/>
                  </a:schemeClr>
                </a:solidFill>
                <a:latin typeface="Avenir Next LT Pro"/>
              </a:rPr>
              <a:t>Cuarto nivel</a:t>
            </a:r>
            <a:endParaRPr b="0" lang="en-US" sz="1800" spc="49" strike="noStrike">
              <a:solidFill>
                <a:schemeClr val="dk1">
                  <a:lumMod val="65000"/>
                  <a:lumOff val="35000"/>
                </a:schemeClr>
              </a:solidFill>
              <a:latin typeface="Avenir Next LT Pro"/>
            </a:endParaRPr>
          </a:p>
          <a:p>
            <a:pPr lvl="4" marL="1801440" indent="-356760" defTabSz="914400">
              <a:lnSpc>
                <a:spcPct val="150000"/>
              </a:lnSpc>
              <a:spcBef>
                <a:spcPts val="499"/>
              </a:spcBef>
              <a:buClr>
                <a:srgbClr val="8fa2a3"/>
              </a:buClr>
              <a:buSzPct val="70000"/>
              <a:buFont typeface="Arial"/>
              <a:buChar char="•"/>
              <a:tabLst>
                <a:tab algn="l" pos="0"/>
              </a:tabLst>
            </a:pPr>
            <a:r>
              <a:rPr b="0" lang="es" sz="1800" spc="49" strike="noStrike">
                <a:solidFill>
                  <a:schemeClr val="dk1">
                    <a:lumMod val="65000"/>
                    <a:lumOff val="35000"/>
                  </a:schemeClr>
                </a:solidFill>
                <a:latin typeface="Avenir Next LT Pro"/>
              </a:rPr>
              <a:t>Quinto nivel</a:t>
            </a:r>
            <a:endParaRPr b="0" lang="en-US" sz="1800" spc="49" strike="noStrike">
              <a:solidFill>
                <a:schemeClr val="dk1">
                  <a:lumMod val="65000"/>
                  <a:lumOff val="35000"/>
                </a:schemeClr>
              </a:solidFill>
              <a:latin typeface="Avenir Next LT Pro"/>
            </a:endParaRPr>
          </a:p>
        </p:txBody>
      </p:sp>
      <p:sp>
        <p:nvSpPr>
          <p:cNvPr id="159" name="PlaceHolder 6"/>
          <p:cNvSpPr>
            <a:spLocks noGrp="1"/>
          </p:cNvSpPr>
          <p:nvPr>
            <p:ph type="title"/>
          </p:nvPr>
        </p:nvSpPr>
        <p:spPr>
          <a:xfrm>
            <a:off x="5303520" y="457200"/>
            <a:ext cx="6400440" cy="93240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lumMod val="75000"/>
                    <a:lumOff val="25000"/>
                  </a:schemeClr>
                </a:solidFill>
                <a:latin typeface="바탕"/>
                <a:ea typeface="바탕"/>
              </a:rPr>
              <a:t>Haga clic para modificar el estilo de título del patrón</a:t>
            </a:r>
            <a:endParaRPr b="0" lang="en-US" sz="3200" spc="-1" strike="noStrike">
              <a:solidFill>
                <a:schemeClr val="dk1"/>
              </a:solidFill>
              <a:latin typeface="Neue Haas Grotesk Text Pro"/>
            </a:endParaRPr>
          </a:p>
        </p:txBody>
      </p:sp>
    </p:spTree>
  </p:cSld>
  <p:clrMap bg1="lt1" bg2="lt2" tx1="dk1" tx2="dk2" accent1="accent1" accent2="accent2" accent3="accent3" accent4="accent4" accent5="accent5" accent6="accent6" hlink="hlink" folHlink="folHlink"/>
  <p:sldLayoutIdLst>
    <p:sldLayoutId id="2147483666" r:id="rId3"/>
    <p:sldLayoutId id="2147483667" r:id="rId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27.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7.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1.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27.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3" name="PlaceHolder 1"/>
          <p:cNvSpPr>
            <a:spLocks noGrp="1"/>
          </p:cNvSpPr>
          <p:nvPr>
            <p:ph type="subTitle"/>
          </p:nvPr>
        </p:nvSpPr>
        <p:spPr>
          <a:xfrm>
            <a:off x="3215520" y="1796040"/>
            <a:ext cx="5760360" cy="1413720"/>
          </a:xfrm>
          <a:prstGeom prst="rect">
            <a:avLst/>
          </a:prstGeom>
          <a:noFill/>
          <a:ln w="0">
            <a:noFill/>
          </a:ln>
        </p:spPr>
        <p:txBody>
          <a:bodyPr lIns="91440" rIns="91440" tIns="45720" bIns="45720" anchor="b">
            <a:normAutofit/>
          </a:bodyPr>
          <a:p>
            <a:pPr algn="ctr" defTabSz="914400">
              <a:lnSpc>
                <a:spcPct val="100000"/>
              </a:lnSpc>
              <a:spcBef>
                <a:spcPts val="499"/>
              </a:spcBef>
              <a:tabLst>
                <a:tab algn="l" pos="0"/>
              </a:tabLst>
            </a:pPr>
            <a:r>
              <a:rPr b="0" lang="es-GT" sz="2000" spc="97" strike="noStrike" cap="all">
                <a:solidFill>
                  <a:schemeClr val="dk1">
                    <a:lumMod val="65000"/>
                    <a:lumOff val="35000"/>
                  </a:schemeClr>
                </a:solidFill>
                <a:latin typeface="Avenir Next LT Pro"/>
              </a:rPr>
              <a:t>Explorando las herramientas clave para inteligencia artificial</a:t>
            </a:r>
            <a:endParaRPr b="0" lang="es-GT" sz="2000" spc="-1" strike="noStrike">
              <a:solidFill>
                <a:srgbClr val="000000"/>
              </a:solidFill>
              <a:latin typeface="Arial"/>
            </a:endParaRPr>
          </a:p>
        </p:txBody>
      </p:sp>
      <p:sp>
        <p:nvSpPr>
          <p:cNvPr id="1294" name="PlaceHolder 2"/>
          <p:cNvSpPr>
            <a:spLocks noGrp="1"/>
          </p:cNvSpPr>
          <p:nvPr>
            <p:ph type="title"/>
          </p:nvPr>
        </p:nvSpPr>
        <p:spPr>
          <a:xfrm>
            <a:off x="2621160" y="3690000"/>
            <a:ext cx="6949080" cy="2790360"/>
          </a:xfrm>
          <a:prstGeom prst="rect">
            <a:avLst/>
          </a:prstGeom>
          <a:noFill/>
          <a:ln w="0">
            <a:noFill/>
          </a:ln>
        </p:spPr>
        <p:txBody>
          <a:bodyPr lIns="91440" rIns="91440" tIns="45720" bIns="45720" anchor="t">
            <a:normAutofit/>
          </a:bodyPr>
          <a:p>
            <a:pPr indent="0" algn="ctr" defTabSz="914400">
              <a:lnSpc>
                <a:spcPct val="90000"/>
              </a:lnSpc>
              <a:buNone/>
            </a:pPr>
            <a:r>
              <a:rPr b="0" lang="es-GT" sz="4000" spc="-1" strike="noStrike" cap="all">
                <a:solidFill>
                  <a:schemeClr val="dk1">
                    <a:lumMod val="75000"/>
                    <a:lumOff val="25000"/>
                  </a:schemeClr>
                </a:solidFill>
                <a:latin typeface="바탕"/>
                <a:ea typeface="바탕"/>
              </a:rPr>
              <a:t>ANÁLISIS DE HERRAMIENTAS DE IA MÁS UTILIZADAS – Curso IA desde 0</a:t>
            </a:r>
            <a:endParaRPr b="0" lang="en-US" sz="4000" spc="-1" strike="noStrike">
              <a:solidFill>
                <a:schemeClr val="dk1"/>
              </a:solidFill>
              <a:latin typeface="Neue Haas Grotesk Text Pro"/>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nodeType="withEffect" fill="hold" presetClass="entr" presetID="10">
                                  <p:stCondLst>
                                    <p:cond delay="1000"/>
                                  </p:stCondLst>
                                  <p:iterate type="el">
                                    <p:tmAbs val="100"/>
                                  </p:iterate>
                                  <p:childTnLst>
                                    <p:set>
                                      <p:cBhvr>
                                        <p:cTn id="6" dur="1" fill="hold">
                                          <p:stCondLst>
                                            <p:cond delay="0"/>
                                          </p:stCondLst>
                                        </p:cTn>
                                        <p:tgtEl>
                                          <p:spTgt spid="1293">
                                            <p:txEl>
                                              <p:pRg st="0" end="0"/>
                                            </p:txEl>
                                          </p:spTgt>
                                        </p:tgtEl>
                                        <p:attrNameLst>
                                          <p:attrName>style.visibility</p:attrName>
                                        </p:attrNameLst>
                                      </p:cBhvr>
                                      <p:to>
                                        <p:strVal val="visible"/>
                                      </p:to>
                                    </p:set>
                                    <p:animEffect filter="fade" transition="in">
                                      <p:cBhvr additive="repl">
                                        <p:cTn id="7" dur="700"/>
                                        <p:tgtEl>
                                          <p:spTgt spid="1293">
                                            <p:txEl>
                                              <p:pRg st="0" end="0"/>
                                            </p:txEl>
                                          </p:spTgt>
                                        </p:tgtEl>
                                      </p:cBhvr>
                                    </p:animEffect>
                                  </p:childTnLst>
                                </p:cTn>
                              </p:par>
                              <p:par>
                                <p:cTn id="8" nodeType="withEffect" fill="hold" presetClass="entr" presetID="10">
                                  <p:stCondLst>
                                    <p:cond delay="500"/>
                                  </p:stCondLst>
                                  <p:iterate type="el">
                                    <p:tmAbs val="100"/>
                                  </p:iterate>
                                  <p:childTnLst>
                                    <p:set>
                                      <p:cBhvr>
                                        <p:cTn id="9" dur="1" fill="hold">
                                          <p:stCondLst>
                                            <p:cond delay="0"/>
                                          </p:stCondLst>
                                        </p:cTn>
                                        <p:tgtEl>
                                          <p:spTgt spid="1294"/>
                                        </p:tgtEl>
                                        <p:attrNameLst>
                                          <p:attrName>style.visibility</p:attrName>
                                        </p:attrNameLst>
                                      </p:cBhvr>
                                      <p:to>
                                        <p:strVal val="visible"/>
                                      </p:to>
                                    </p:set>
                                    <p:animEffect filter="fade" transition="in">
                                      <p:cBhvr additive="repl">
                                        <p:cTn id="10" dur="700"/>
                                        <p:tgtEl>
                                          <p:spTgt spid="1294"/>
                                        </p:tgtEl>
                                      </p:cBhvr>
                                    </p:animEffect>
                                  </p:childTnLst>
                                </p:cTn>
                              </p:par>
                              <p:par>
                                <p:cTn id="11" nodeType="withEffect" fill="hold" presetClass="entr" presetID="10">
                                  <p:stCondLst>
                                    <p:cond delay="250"/>
                                  </p:stCondLst>
                                  <p:iterate type="el">
                                    <p:tmAbs val="100"/>
                                  </p:iterate>
                                  <p:childTnLst>
                                    <p:set>
                                      <p:cBhvr>
                                        <p:cTn id="12" dur="1" fill="hold">
                                          <p:stCondLst>
                                            <p:cond delay="0"/>
                                          </p:stCondLst>
                                        </p:cTn>
                                        <p:tgtEl>
                                          <p:spTgt spid="1293"/>
                                        </p:tgtEl>
                                        <p:attrNameLst>
                                          <p:attrName>style.visibility</p:attrName>
                                        </p:attrNameLst>
                                      </p:cBhvr>
                                      <p:to>
                                        <p:strVal val="visible"/>
                                      </p:to>
                                    </p:set>
                                    <p:animEffect filter="fade" transition="in">
                                      <p:cBhvr additive="repl">
                                        <p:cTn id="13" dur="500"/>
                                        <p:tgtEl>
                                          <p:spTgt spid="1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0" name="PlaceHolder 1"/>
          <p:cNvSpPr>
            <a:spLocks noGrp="1"/>
          </p:cNvSpPr>
          <p:nvPr>
            <p:ph type="title"/>
          </p:nvPr>
        </p:nvSpPr>
        <p:spPr>
          <a:xfrm>
            <a:off x="987480" y="301680"/>
            <a:ext cx="4654080" cy="6263280"/>
          </a:xfrm>
          <a:prstGeom prst="rect">
            <a:avLst/>
          </a:prstGeom>
          <a:noFill/>
          <a:ln w="0">
            <a:noFill/>
          </a:ln>
        </p:spPr>
        <p:txBody>
          <a:bodyPr lIns="91440" rIns="91440" tIns="45720" bIns="45720" anchor="ctr">
            <a:normAutofit/>
          </a:bodyPr>
          <a:p>
            <a:pPr indent="0" algn="ctr" defTabSz="914400">
              <a:lnSpc>
                <a:spcPct val="90000"/>
              </a:lnSpc>
              <a:buNone/>
            </a:pPr>
            <a:r>
              <a:rPr b="0" lang="es-GT" sz="4000" spc="-1" strike="noStrike" cap="all">
                <a:solidFill>
                  <a:schemeClr val="dk1">
                    <a:lumMod val="75000"/>
                    <a:lumOff val="25000"/>
                  </a:schemeClr>
                </a:solidFill>
                <a:latin typeface="바탕"/>
                <a:ea typeface="바탕"/>
              </a:rPr>
              <a:t>Otras Herramientas Clave: Gemini, Copilot, Perplexity y Claude</a:t>
            </a:r>
            <a:endParaRPr b="0" lang="en-US" sz="4000" spc="-1" strike="noStrike">
              <a:solidFill>
                <a:schemeClr val="dk1"/>
              </a:solidFill>
              <a:latin typeface="Neue Haas Grotesk Text Pro"/>
            </a:endParaRPr>
          </a:p>
        </p:txBody>
      </p:sp>
    </p:spTree>
  </p:cSld>
  <p:transition>
    <p:fade/>
  </p:transition>
  <p:timing>
    <p:tnLst>
      <p:par>
        <p:cTn id="70" dur="indefinite" restart="never" nodeType="tmRoot">
          <p:childTnLst>
            <p:seq>
              <p:cTn id="71" dur="indefinite" nodeType="mainSeq">
                <p:childTnLst>
                  <p:par>
                    <p:cTn id="72" fill="hold">
                      <p:stCondLst>
                        <p:cond delay="0"/>
                      </p:stCondLst>
                      <p:childTnLst>
                        <p:par>
                          <p:cTn id="73" fill="hold">
                            <p:stCondLst>
                              <p:cond delay="0"/>
                            </p:stCondLst>
                            <p:childTnLst>
                              <p:par>
                                <p:cTn id="74" nodeType="withEffect" fill="hold" presetClass="entr" presetID="10">
                                  <p:stCondLst>
                                    <p:cond delay="500"/>
                                  </p:stCondLst>
                                  <p:iterate type="wd">
                                    <p:tmAbs val="150"/>
                                  </p:iterate>
                                  <p:childTnLst>
                                    <p:set>
                                      <p:cBhvr>
                                        <p:cTn id="75" dur="1" fill="hold">
                                          <p:stCondLst>
                                            <p:cond delay="0"/>
                                          </p:stCondLst>
                                        </p:cTn>
                                        <p:tgtEl>
                                          <p:spTgt spid="1310"/>
                                        </p:tgtEl>
                                        <p:attrNameLst>
                                          <p:attrName>style.visibility</p:attrName>
                                        </p:attrNameLst>
                                      </p:cBhvr>
                                      <p:to>
                                        <p:strVal val="visible"/>
                                      </p:to>
                                    </p:set>
                                    <p:animEffect filter="fade" transition="in">
                                      <p:cBhvr additive="repl">
                                        <p:cTn id="76" dur="1000"/>
                                        <p:tgtEl>
                                          <p:spTgt spid="13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11" name="Content Placeholder 4" descr="Empresaria usa una interfaz futurista en casa con un gato negro."/>
          <p:cNvPicPr/>
          <p:nvPr/>
        </p:nvPicPr>
        <p:blipFill>
          <a:blip r:embed="rId1">
            <a:alphaModFix amt="60000"/>
          </a:blip>
          <a:srcRect l="0" t="0" r="19964" b="3"/>
          <a:stretch/>
        </p:blipFill>
        <p:spPr>
          <a:xfrm>
            <a:off x="811800" y="2522880"/>
            <a:ext cx="4262040" cy="3554280"/>
          </a:xfrm>
          <a:prstGeom prst="rect">
            <a:avLst/>
          </a:prstGeom>
          <a:ln w="0">
            <a:noFill/>
          </a:ln>
        </p:spPr>
      </p:pic>
      <p:sp>
        <p:nvSpPr>
          <p:cNvPr id="1312" name="PlaceHolder 1"/>
          <p:cNvSpPr>
            <a:spLocks noGrp="1"/>
          </p:cNvSpPr>
          <p:nvPr>
            <p:ph/>
          </p:nvPr>
        </p:nvSpPr>
        <p:spPr>
          <a:xfrm>
            <a:off x="6095880" y="549360"/>
            <a:ext cx="5585400" cy="5783040"/>
          </a:xfrm>
          <a:prstGeom prst="rect">
            <a:avLst/>
          </a:prstGeom>
          <a:noFill/>
          <a:ln w="0">
            <a:noFill/>
          </a:ln>
        </p:spPr>
        <p:txBody>
          <a:bodyPr lIns="91440" rIns="91440" tIns="45720" bIns="45720" anchor="t">
            <a:normAutofit/>
          </a:bodyPr>
          <a:p>
            <a:pPr indent="0" defTabSz="914400">
              <a:lnSpc>
                <a:spcPct val="150000"/>
              </a:lnSpc>
              <a:spcBef>
                <a:spcPts val="2500"/>
              </a:spcBef>
              <a:buNone/>
              <a:tabLst>
                <a:tab algn="l" pos="0"/>
              </a:tabLst>
            </a:pPr>
            <a:r>
              <a:rPr b="1" lang="es-GT" sz="1400" spc="49" strike="noStrike">
                <a:solidFill>
                  <a:schemeClr val="dk1">
                    <a:lumMod val="65000"/>
                    <a:lumOff val="35000"/>
                  </a:schemeClr>
                </a:solidFill>
                <a:latin typeface="Avenir Next LT Pro"/>
              </a:rPr>
              <a:t>Google Gemini</a:t>
            </a:r>
            <a:endParaRPr b="0" lang="en-US" sz="1400" spc="49" strike="noStrike">
              <a:solidFill>
                <a:schemeClr val="dk1">
                  <a:lumMod val="65000"/>
                  <a:lumOff val="35000"/>
                </a:schemeClr>
              </a:solidFill>
              <a:latin typeface="Avenir Next LT Pro"/>
            </a:endParaRPr>
          </a:p>
          <a:p>
            <a:pPr indent="0" defTabSz="914400">
              <a:lnSpc>
                <a:spcPct val="150000"/>
              </a:lnSpc>
              <a:spcBef>
                <a:spcPts val="499"/>
              </a:spcBef>
              <a:buNone/>
              <a:tabLst>
                <a:tab algn="l" pos="0"/>
              </a:tabLst>
            </a:pPr>
            <a:r>
              <a:rPr b="0" i="1" lang="es-GT" sz="1400" spc="49" strike="noStrike">
                <a:solidFill>
                  <a:schemeClr val="dk1">
                    <a:lumMod val="65000"/>
                    <a:lumOff val="35000"/>
                  </a:schemeClr>
                </a:solidFill>
                <a:latin typeface="Avenir Next LT Pro"/>
              </a:rPr>
              <a:t>Plataforma de IA integrada al ecosistema Google, que responde preguntas, genera contenido y analiza imágenes.</a:t>
            </a:r>
            <a:endParaRPr b="0" lang="en-US" sz="1400" spc="49" strike="noStrike">
              <a:solidFill>
                <a:schemeClr val="dk1">
                  <a:lumMod val="65000"/>
                  <a:lumOff val="35000"/>
                </a:schemeClr>
              </a:solidFill>
              <a:latin typeface="Avenir Next LT Pro"/>
            </a:endParaRPr>
          </a:p>
          <a:p>
            <a:pPr indent="0" defTabSz="914400">
              <a:lnSpc>
                <a:spcPct val="150000"/>
              </a:lnSpc>
              <a:spcBef>
                <a:spcPts val="2500"/>
              </a:spcBef>
              <a:buNone/>
              <a:tabLst>
                <a:tab algn="l" pos="0"/>
              </a:tabLst>
            </a:pPr>
            <a:r>
              <a:rPr b="1" lang="es-GT" sz="1400" spc="49" strike="noStrike">
                <a:solidFill>
                  <a:schemeClr val="dk1">
                    <a:lumMod val="65000"/>
                    <a:lumOff val="35000"/>
                  </a:schemeClr>
                </a:solidFill>
                <a:latin typeface="Avenir Next LT Pro"/>
              </a:rPr>
              <a:t>Microsoft Copilot</a:t>
            </a:r>
            <a:endParaRPr b="0" lang="en-US" sz="1400" spc="49" strike="noStrike">
              <a:solidFill>
                <a:schemeClr val="dk1">
                  <a:lumMod val="65000"/>
                  <a:lumOff val="35000"/>
                </a:schemeClr>
              </a:solidFill>
              <a:latin typeface="Avenir Next LT Pro"/>
            </a:endParaRPr>
          </a:p>
          <a:p>
            <a:pPr indent="0" defTabSz="914400">
              <a:lnSpc>
                <a:spcPct val="150000"/>
              </a:lnSpc>
              <a:spcBef>
                <a:spcPts val="499"/>
              </a:spcBef>
              <a:buNone/>
              <a:tabLst>
                <a:tab algn="l" pos="0"/>
              </a:tabLst>
            </a:pPr>
            <a:r>
              <a:rPr b="0" i="1" lang="es-GT" sz="1400" spc="49" strike="noStrike">
                <a:solidFill>
                  <a:schemeClr val="dk1">
                    <a:lumMod val="65000"/>
                    <a:lumOff val="35000"/>
                  </a:schemeClr>
                </a:solidFill>
                <a:latin typeface="Avenir Next LT Pro"/>
              </a:rPr>
              <a:t>Asistente de IA enfocado en ambiente empresarial, integrado a herramientas como Word y Excel.</a:t>
            </a:r>
            <a:endParaRPr b="0" lang="en-US" sz="1400" spc="49" strike="noStrike">
              <a:solidFill>
                <a:schemeClr val="dk1">
                  <a:lumMod val="65000"/>
                  <a:lumOff val="35000"/>
                </a:schemeClr>
              </a:solidFill>
              <a:latin typeface="Avenir Next LT Pro"/>
            </a:endParaRPr>
          </a:p>
          <a:p>
            <a:pPr indent="0" defTabSz="914400">
              <a:lnSpc>
                <a:spcPct val="150000"/>
              </a:lnSpc>
              <a:spcBef>
                <a:spcPts val="2500"/>
              </a:spcBef>
              <a:buNone/>
              <a:tabLst>
                <a:tab algn="l" pos="0"/>
              </a:tabLst>
            </a:pPr>
            <a:r>
              <a:rPr b="1" lang="es-GT" sz="1400" spc="49" strike="noStrike">
                <a:solidFill>
                  <a:schemeClr val="dk1">
                    <a:lumMod val="65000"/>
                    <a:lumOff val="35000"/>
                  </a:schemeClr>
                </a:solidFill>
                <a:latin typeface="Avenir Next LT Pro"/>
              </a:rPr>
              <a:t>Perplexity AI</a:t>
            </a:r>
            <a:endParaRPr b="0" lang="en-US" sz="1400" spc="49" strike="noStrike">
              <a:solidFill>
                <a:schemeClr val="dk1">
                  <a:lumMod val="65000"/>
                  <a:lumOff val="35000"/>
                </a:schemeClr>
              </a:solidFill>
              <a:latin typeface="Avenir Next LT Pro"/>
            </a:endParaRPr>
          </a:p>
          <a:p>
            <a:pPr indent="0" defTabSz="914400">
              <a:lnSpc>
                <a:spcPct val="150000"/>
              </a:lnSpc>
              <a:spcBef>
                <a:spcPts val="499"/>
              </a:spcBef>
              <a:buNone/>
              <a:tabLst>
                <a:tab algn="l" pos="0"/>
              </a:tabLst>
            </a:pPr>
            <a:r>
              <a:rPr b="0" i="1" lang="es-GT" sz="1400" spc="49" strike="noStrike">
                <a:solidFill>
                  <a:schemeClr val="dk1">
                    <a:lumMod val="65000"/>
                    <a:lumOff val="35000"/>
                  </a:schemeClr>
                </a:solidFill>
                <a:latin typeface="Avenir Next LT Pro"/>
              </a:rPr>
              <a:t>Motor de búsqueda IA con enfoque en investigación y verificación, con respuestas basadas en fuentes.</a:t>
            </a:r>
            <a:endParaRPr b="0" lang="en-US" sz="1400" spc="49" strike="noStrike">
              <a:solidFill>
                <a:schemeClr val="dk1">
                  <a:lumMod val="65000"/>
                  <a:lumOff val="35000"/>
                </a:schemeClr>
              </a:solidFill>
              <a:latin typeface="Avenir Next LT Pro"/>
            </a:endParaRPr>
          </a:p>
          <a:p>
            <a:pPr indent="0" defTabSz="914400">
              <a:lnSpc>
                <a:spcPct val="150000"/>
              </a:lnSpc>
              <a:spcBef>
                <a:spcPts val="2500"/>
              </a:spcBef>
              <a:buNone/>
              <a:tabLst>
                <a:tab algn="l" pos="0"/>
              </a:tabLst>
            </a:pPr>
            <a:r>
              <a:rPr b="1" lang="es-GT" sz="1400" spc="49" strike="noStrike">
                <a:solidFill>
                  <a:schemeClr val="dk1">
                    <a:lumMod val="65000"/>
                    <a:lumOff val="35000"/>
                  </a:schemeClr>
                </a:solidFill>
                <a:latin typeface="Avenir Next LT Pro"/>
              </a:rPr>
              <a:t>Claude por Anthropic</a:t>
            </a:r>
            <a:endParaRPr b="0" lang="en-US" sz="1400" spc="49" strike="noStrike">
              <a:solidFill>
                <a:schemeClr val="dk1">
                  <a:lumMod val="65000"/>
                  <a:lumOff val="35000"/>
                </a:schemeClr>
              </a:solidFill>
              <a:latin typeface="Avenir Next LT Pro"/>
            </a:endParaRPr>
          </a:p>
          <a:p>
            <a:pPr indent="0" defTabSz="914400">
              <a:lnSpc>
                <a:spcPct val="150000"/>
              </a:lnSpc>
              <a:spcBef>
                <a:spcPts val="499"/>
              </a:spcBef>
              <a:buNone/>
              <a:tabLst>
                <a:tab algn="l" pos="0"/>
              </a:tabLst>
            </a:pPr>
            <a:r>
              <a:rPr b="0" i="1" lang="es-GT" sz="1400" spc="49" strike="noStrike">
                <a:solidFill>
                  <a:schemeClr val="dk1">
                    <a:lumMod val="65000"/>
                    <a:lumOff val="35000"/>
                  </a:schemeClr>
                </a:solidFill>
                <a:latin typeface="Avenir Next LT Pro"/>
              </a:rPr>
              <a:t>Destaca en redacción y análisis de documentos extensos, usado en educación y desarrollo técnico.</a:t>
            </a:r>
            <a:endParaRPr b="0" lang="en-US" sz="1400" spc="49" strike="noStrike">
              <a:solidFill>
                <a:schemeClr val="dk1">
                  <a:lumMod val="65000"/>
                  <a:lumOff val="35000"/>
                </a:schemeClr>
              </a:solidFill>
              <a:latin typeface="Avenir Next LT Pro"/>
            </a:endParaRPr>
          </a:p>
        </p:txBody>
      </p:sp>
      <p:sp>
        <p:nvSpPr>
          <p:cNvPr id="1313" name="PlaceHolder 2"/>
          <p:cNvSpPr>
            <a:spLocks noGrp="1"/>
          </p:cNvSpPr>
          <p:nvPr>
            <p:ph type="title"/>
          </p:nvPr>
        </p:nvSpPr>
        <p:spPr>
          <a:xfrm>
            <a:off x="612720" y="548640"/>
            <a:ext cx="4672080" cy="1453680"/>
          </a:xfrm>
          <a:prstGeom prst="rect">
            <a:avLst/>
          </a:prstGeom>
          <a:noFill/>
          <a:ln w="0">
            <a:noFill/>
          </a:ln>
        </p:spPr>
        <p:txBody>
          <a:bodyPr lIns="91440" rIns="91440" tIns="45720" bIns="45720" anchor="b">
            <a:normAutofit/>
          </a:bodyPr>
          <a:p>
            <a:pPr indent="0" defTabSz="914400">
              <a:lnSpc>
                <a:spcPct val="90000"/>
              </a:lnSpc>
              <a:buNone/>
            </a:pPr>
            <a:r>
              <a:rPr b="0" lang="es-GT" sz="2300" spc="-1" strike="noStrike" cap="all">
                <a:solidFill>
                  <a:schemeClr val="dk1">
                    <a:lumMod val="75000"/>
                    <a:lumOff val="25000"/>
                  </a:schemeClr>
                </a:solidFill>
                <a:latin typeface="바탕"/>
                <a:ea typeface="바탕"/>
              </a:rPr>
              <a:t>Características, ventajas y aplicaciones principales</a:t>
            </a:r>
            <a:endParaRPr b="0" lang="en-US" sz="2300" spc="-1" strike="noStrike">
              <a:solidFill>
                <a:schemeClr val="dk1"/>
              </a:solidFill>
              <a:latin typeface="Neue Haas Grotesk Text Pro"/>
            </a:endParaRPr>
          </a:p>
        </p:txBody>
      </p:sp>
    </p:spTree>
  </p:cSld>
  <p:transition>
    <p:fade/>
  </p:transition>
  <p:timing>
    <p:tnLst>
      <p:par>
        <p:cTn id="77" dur="indefinite" restart="never" nodeType="tmRoot">
          <p:childTnLst>
            <p:seq>
              <p:cTn id="78" dur="indefinite" nodeType="mainSeq">
                <p:childTnLst>
                  <p:par>
                    <p:cTn id="79" fill="hold">
                      <p:stCondLst>
                        <p:cond delay="0"/>
                      </p:stCondLst>
                      <p:childTnLst>
                        <p:par>
                          <p:cTn id="80" fill="hold">
                            <p:stCondLst>
                              <p:cond delay="0"/>
                            </p:stCondLst>
                            <p:childTnLst>
                              <p:par>
                                <p:cTn id="81" nodeType="withEffect" fill="hold" presetClass="entr" presetID="10">
                                  <p:stCondLst>
                                    <p:cond delay="250"/>
                                  </p:stCondLst>
                                  <p:iterate type="el">
                                    <p:tmAbs val="100"/>
                                  </p:iterate>
                                  <p:childTnLst>
                                    <p:set>
                                      <p:cBhvr>
                                        <p:cTn id="82" dur="1" fill="hold">
                                          <p:stCondLst>
                                            <p:cond delay="0"/>
                                          </p:stCondLst>
                                        </p:cTn>
                                        <p:tgtEl>
                                          <p:spTgt spid="1312"/>
                                        </p:tgtEl>
                                        <p:attrNameLst>
                                          <p:attrName>style.visibility</p:attrName>
                                        </p:attrNameLst>
                                      </p:cBhvr>
                                      <p:to>
                                        <p:strVal val="visible"/>
                                      </p:to>
                                    </p:set>
                                    <p:animEffect filter="fade" transition="in">
                                      <p:cBhvr additive="repl">
                                        <p:cTn id="83" dur="500"/>
                                        <p:tgtEl>
                                          <p:spTgt spid="1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4" name="PlaceHolder 1"/>
          <p:cNvSpPr>
            <a:spLocks noGrp="1"/>
          </p:cNvSpPr>
          <p:nvPr>
            <p:ph type="title"/>
          </p:nvPr>
        </p:nvSpPr>
        <p:spPr>
          <a:xfrm>
            <a:off x="987480" y="301680"/>
            <a:ext cx="4654080" cy="6263280"/>
          </a:xfrm>
          <a:prstGeom prst="rect">
            <a:avLst/>
          </a:prstGeom>
          <a:noFill/>
          <a:ln w="0">
            <a:noFill/>
          </a:ln>
        </p:spPr>
        <p:txBody>
          <a:bodyPr lIns="91440" rIns="91440" tIns="45720" bIns="45720" anchor="ctr">
            <a:normAutofit/>
          </a:bodyPr>
          <a:p>
            <a:pPr indent="0" algn="ctr" defTabSz="914400">
              <a:lnSpc>
                <a:spcPct val="90000"/>
              </a:lnSpc>
              <a:buNone/>
            </a:pPr>
            <a:r>
              <a:rPr b="0" lang="es-GT" sz="4000" spc="-1" strike="noStrike" cap="all">
                <a:solidFill>
                  <a:schemeClr val="dk1">
                    <a:lumMod val="75000"/>
                    <a:lumOff val="25000"/>
                  </a:schemeClr>
                </a:solidFill>
                <a:latin typeface="바탕"/>
                <a:ea typeface="바탕"/>
              </a:rPr>
              <a:t>Comparación General y Conclusiones del Módulo</a:t>
            </a:r>
            <a:endParaRPr b="0" lang="en-US" sz="4000" spc="-1" strike="noStrike">
              <a:solidFill>
                <a:schemeClr val="dk1"/>
              </a:solidFill>
              <a:latin typeface="Neue Haas Grotesk Text Pro"/>
            </a:endParaRPr>
          </a:p>
        </p:txBody>
      </p:sp>
    </p:spTree>
  </p:cSld>
  <p:transition>
    <p:fade/>
  </p:transition>
  <p:timing>
    <p:tnLst>
      <p:par>
        <p:cTn id="84" dur="indefinite" restart="never" nodeType="tmRoot">
          <p:childTnLst>
            <p:seq>
              <p:cTn id="85" dur="indefinite" nodeType="mainSeq">
                <p:childTnLst>
                  <p:par>
                    <p:cTn id="86" fill="hold">
                      <p:stCondLst>
                        <p:cond delay="0"/>
                      </p:stCondLst>
                      <p:childTnLst>
                        <p:par>
                          <p:cTn id="87" fill="hold">
                            <p:stCondLst>
                              <p:cond delay="0"/>
                            </p:stCondLst>
                            <p:childTnLst>
                              <p:par>
                                <p:cTn id="88" nodeType="withEffect" fill="hold" presetClass="entr" presetID="10">
                                  <p:stCondLst>
                                    <p:cond delay="500"/>
                                  </p:stCondLst>
                                  <p:iterate type="wd">
                                    <p:tmAbs val="150"/>
                                  </p:iterate>
                                  <p:childTnLst>
                                    <p:set>
                                      <p:cBhvr>
                                        <p:cTn id="89" dur="1" fill="hold">
                                          <p:stCondLst>
                                            <p:cond delay="0"/>
                                          </p:stCondLst>
                                        </p:cTn>
                                        <p:tgtEl>
                                          <p:spTgt spid="1314"/>
                                        </p:tgtEl>
                                        <p:attrNameLst>
                                          <p:attrName>style.visibility</p:attrName>
                                        </p:attrNameLst>
                                      </p:cBhvr>
                                      <p:to>
                                        <p:strVal val="visible"/>
                                      </p:to>
                                    </p:set>
                                    <p:animEffect filter="fade" transition="in">
                                      <p:cBhvr additive="repl">
                                        <p:cTn id="90" dur="1000"/>
                                        <p:tgtEl>
                                          <p:spTgt spid="1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5" name="PlaceHolder 1"/>
          <p:cNvSpPr>
            <a:spLocks noGrp="1"/>
          </p:cNvSpPr>
          <p:nvPr>
            <p:ph type="title"/>
          </p:nvPr>
        </p:nvSpPr>
        <p:spPr>
          <a:xfrm>
            <a:off x="612720" y="664200"/>
            <a:ext cx="8467200" cy="1554120"/>
          </a:xfrm>
          <a:prstGeom prst="rect">
            <a:avLst/>
          </a:prstGeom>
          <a:noFill/>
          <a:ln w="0">
            <a:noFill/>
          </a:ln>
        </p:spPr>
        <p:txBody>
          <a:bodyPr lIns="91440" rIns="91440" tIns="45720" bIns="45720" anchor="b">
            <a:normAutofit/>
          </a:bodyPr>
          <a:p>
            <a:pPr indent="0" defTabSz="914400">
              <a:lnSpc>
                <a:spcPct val="90000"/>
              </a:lnSpc>
              <a:buNone/>
            </a:pPr>
            <a:r>
              <a:rPr b="0" lang="es-GT" sz="3400" spc="-1" strike="noStrike" cap="all">
                <a:solidFill>
                  <a:schemeClr val="dk1">
                    <a:lumMod val="75000"/>
                    <a:lumOff val="25000"/>
                  </a:schemeClr>
                </a:solidFill>
                <a:latin typeface="바탕"/>
                <a:ea typeface="바탕"/>
              </a:rPr>
              <a:t>Diferencias clave, elección de herramientas y reflexión final</a:t>
            </a:r>
            <a:endParaRPr b="0" lang="en-US" sz="3400" spc="-1" strike="noStrike">
              <a:solidFill>
                <a:schemeClr val="dk1"/>
              </a:solidFill>
              <a:latin typeface="Neue Haas Grotesk Text Pro"/>
            </a:endParaRPr>
          </a:p>
        </p:txBody>
      </p:sp>
      <p:graphicFrame>
        <p:nvGraphicFramePr>
          <p:cNvPr id="1316" name="Content Placeholder 4"/>
          <p:cNvGraphicFramePr/>
          <p:nvPr/>
        </p:nvGraphicFramePr>
        <p:xfrm>
          <a:off x="612720" y="2793960"/>
          <a:ext cx="8466120" cy="3547440"/>
        </p:xfrm>
        <a:graphic>
          <a:graphicData uri="http://schemas.openxmlformats.org/drawingml/2006/table">
            <a:tbl>
              <a:tblPr/>
              <a:tblGrid>
                <a:gridCol w="1683720"/>
                <a:gridCol w="1368720"/>
                <a:gridCol w="1368720"/>
                <a:gridCol w="1368720"/>
                <a:gridCol w="1307880"/>
                <a:gridCol w="1368720"/>
              </a:tblGrid>
              <a:tr h="372600">
                <a:tc>
                  <a:txBody>
                    <a:bodyPr lIns="84600" rIns="84600" tIns="42120" bIns="42120" anchor="ctr">
                      <a:noAutofit/>
                    </a:bodyPr>
                    <a:p>
                      <a:pPr defTabSz="914400">
                        <a:lnSpc>
                          <a:spcPct val="100000"/>
                        </a:lnSpc>
                      </a:pPr>
                      <a:r>
                        <a:rPr b="0" lang="es-GT" sz="1700" spc="-1" strike="noStrike">
                          <a:solidFill>
                            <a:srgbClr val="ffffff"/>
                          </a:solidFill>
                          <a:latin typeface="Neue Haas Grotesk Text Pro"/>
                        </a:rPr>
                        <a:t>Característica</a:t>
                      </a:r>
                      <a:endParaRPr b="0" lang="es-GT" sz="1700" spc="-1" strike="noStrike">
                        <a:solidFill>
                          <a:srgbClr val="ffffff"/>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757e36"/>
                    </a:solidFill>
                  </a:tcPr>
                </a:tc>
                <a:tc>
                  <a:txBody>
                    <a:bodyPr lIns="84600" rIns="84600" tIns="42120" bIns="42120" anchor="ctr">
                      <a:noAutofit/>
                    </a:bodyPr>
                    <a:p>
                      <a:pPr defTabSz="914400">
                        <a:lnSpc>
                          <a:spcPct val="100000"/>
                        </a:lnSpc>
                      </a:pPr>
                      <a:r>
                        <a:rPr b="0" lang="en-US" sz="1700" spc="-1" strike="noStrike">
                          <a:solidFill>
                            <a:srgbClr val="ffffff"/>
                          </a:solidFill>
                          <a:latin typeface="Neue Haas Grotesk Text Pro"/>
                        </a:rPr>
                        <a:t>ChatGPT</a:t>
                      </a:r>
                      <a:endParaRPr b="0" lang="es-GT" sz="1700" spc="-1" strike="noStrike">
                        <a:solidFill>
                          <a:srgbClr val="ffffff"/>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757e36"/>
                    </a:solidFill>
                  </a:tcPr>
                </a:tc>
                <a:tc>
                  <a:txBody>
                    <a:bodyPr lIns="84600" rIns="84600" tIns="42120" bIns="42120" anchor="ctr">
                      <a:noAutofit/>
                    </a:bodyPr>
                    <a:p>
                      <a:pPr defTabSz="914400">
                        <a:lnSpc>
                          <a:spcPct val="100000"/>
                        </a:lnSpc>
                      </a:pPr>
                      <a:r>
                        <a:rPr b="0" lang="en-US" sz="1700" spc="-1" strike="noStrike">
                          <a:solidFill>
                            <a:srgbClr val="ffffff"/>
                          </a:solidFill>
                          <a:latin typeface="Neue Haas Grotesk Text Pro"/>
                        </a:rPr>
                        <a:t>Gemini</a:t>
                      </a:r>
                      <a:endParaRPr b="0" lang="es-GT" sz="1700" spc="-1" strike="noStrike">
                        <a:solidFill>
                          <a:srgbClr val="ffffff"/>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757e36"/>
                    </a:solidFill>
                  </a:tcPr>
                </a:tc>
                <a:tc>
                  <a:txBody>
                    <a:bodyPr lIns="84600" rIns="84600" tIns="42120" bIns="42120" anchor="ctr">
                      <a:noAutofit/>
                    </a:bodyPr>
                    <a:p>
                      <a:pPr defTabSz="914400">
                        <a:lnSpc>
                          <a:spcPct val="100000"/>
                        </a:lnSpc>
                      </a:pPr>
                      <a:r>
                        <a:rPr b="0" lang="en-US" sz="1700" spc="-1" strike="noStrike">
                          <a:solidFill>
                            <a:srgbClr val="ffffff"/>
                          </a:solidFill>
                          <a:latin typeface="Neue Haas Grotesk Text Pro"/>
                        </a:rPr>
                        <a:t>Copilot</a:t>
                      </a:r>
                      <a:endParaRPr b="0" lang="es-GT" sz="1700" spc="-1" strike="noStrike">
                        <a:solidFill>
                          <a:srgbClr val="ffffff"/>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757e36"/>
                    </a:solidFill>
                  </a:tcPr>
                </a:tc>
                <a:tc>
                  <a:txBody>
                    <a:bodyPr lIns="84600" rIns="84600" tIns="42120" bIns="42120" anchor="ctr">
                      <a:noAutofit/>
                    </a:bodyPr>
                    <a:p>
                      <a:pPr defTabSz="914400">
                        <a:lnSpc>
                          <a:spcPct val="100000"/>
                        </a:lnSpc>
                      </a:pPr>
                      <a:r>
                        <a:rPr b="0" lang="en-US" sz="1700" spc="-1" strike="noStrike">
                          <a:solidFill>
                            <a:srgbClr val="ffffff"/>
                          </a:solidFill>
                          <a:latin typeface="Neue Haas Grotesk Text Pro"/>
                        </a:rPr>
                        <a:t>Perplexity</a:t>
                      </a:r>
                      <a:endParaRPr b="0" lang="es-GT" sz="1700" spc="-1" strike="noStrike">
                        <a:solidFill>
                          <a:srgbClr val="ffffff"/>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757e36"/>
                    </a:solidFill>
                  </a:tcPr>
                </a:tc>
                <a:tc>
                  <a:txBody>
                    <a:bodyPr lIns="84600" rIns="84600" tIns="42120" bIns="42120" anchor="ctr">
                      <a:noAutofit/>
                    </a:bodyPr>
                    <a:p>
                      <a:pPr defTabSz="914400">
                        <a:lnSpc>
                          <a:spcPct val="100000"/>
                        </a:lnSpc>
                      </a:pPr>
                      <a:r>
                        <a:rPr b="0" lang="en-US" sz="1700" spc="-1" strike="noStrike">
                          <a:solidFill>
                            <a:srgbClr val="ffffff"/>
                          </a:solidFill>
                          <a:latin typeface="Neue Haas Grotesk Text Pro"/>
                        </a:rPr>
                        <a:t>Claude</a:t>
                      </a:r>
                      <a:endParaRPr b="0" lang="es-GT" sz="1700" spc="-1" strike="noStrike">
                        <a:solidFill>
                          <a:srgbClr val="ffffff"/>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757e36"/>
                    </a:solidFill>
                  </a:tcPr>
                </a:tc>
              </a:tr>
              <a:tr h="627120">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Conversación natural</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Excelente</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Excelente</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r>
              <a:tr h="372600">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Investigación</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Excelente</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Excelente</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r>
              <a:tr h="372600">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Programación</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Excelente</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Excelente</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r>
              <a:tr h="372600">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Redacción</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Excelente</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Excelente</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r>
              <a:tr h="627120">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Análisis de documentos</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Excelente</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5d7cd"/>
                    </a:solidFill>
                  </a:tcPr>
                </a:tc>
              </a:tr>
              <a:tr h="627120">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Integración empresarial</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Excelente</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c>
                  <a:txBody>
                    <a:bodyPr lIns="84600" rIns="84600" tIns="42120" bIns="42120" anchor="ctr">
                      <a:noAutofit/>
                    </a:bodyPr>
                    <a:p>
                      <a:pPr defTabSz="914400">
                        <a:lnSpc>
                          <a:spcPct val="100000"/>
                        </a:lnSpc>
                      </a:pPr>
                      <a:r>
                        <a:rPr b="0" lang="en-US" sz="1700" spc="-1" strike="noStrike">
                          <a:solidFill>
                            <a:srgbClr val="000000"/>
                          </a:solidFill>
                          <a:latin typeface="Neue Haas Grotesk Text Pro"/>
                        </a:rPr>
                        <a:t>Muy buena</a:t>
                      </a:r>
                      <a:endParaRPr b="0" lang="es-GT" sz="1700" spc="-1" strike="noStrike">
                        <a:solidFill>
                          <a:srgbClr val="000000"/>
                        </a:solidFill>
                        <a:latin typeface="Arial"/>
                      </a:endParaRPr>
                    </a:p>
                  </a:txBody>
                  <a:tcPr anchor="ctr" marL="84600" marR="846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bece8"/>
                    </a:solidFill>
                  </a:tcPr>
                </a:tc>
              </a:tr>
            </a:tbl>
          </a:graphicData>
        </a:graphic>
      </p:graphicFrame>
    </p:spTree>
  </p:cSld>
  <p:transition>
    <p:fad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7" name=""/>
          <p:cNvSpPr txBox="1"/>
          <p:nvPr/>
        </p:nvSpPr>
        <p:spPr>
          <a:xfrm>
            <a:off x="720000" y="360000"/>
            <a:ext cx="9180000" cy="4320000"/>
          </a:xfrm>
          <a:prstGeom prst="rect">
            <a:avLst/>
          </a:prstGeom>
          <a:noFill/>
          <a:ln w="0">
            <a:noFill/>
          </a:ln>
        </p:spPr>
        <p:txBody>
          <a:bodyPr lIns="90000" rIns="90000" tIns="45000" bIns="45000" anchor="t">
            <a:noAutofit/>
          </a:bodyPr>
          <a:p>
            <a:r>
              <a:rPr b="0" lang="es-GT" sz="1800" spc="-1" strike="noStrike">
                <a:solidFill>
                  <a:srgbClr val="000000"/>
                </a:solidFill>
                <a:latin typeface="Arial"/>
              </a:rPr>
              <a:t>Rol: La </a:t>
            </a:r>
            <a:r>
              <a:rPr b="0" lang="es-GT" sz="1800" spc="-1" strike="noStrike">
                <a:solidFill>
                  <a:srgbClr val="000000"/>
                </a:solidFill>
                <a:latin typeface="Arial"/>
              </a:rPr>
              <a:t>forma en </a:t>
            </a:r>
            <a:r>
              <a:rPr b="0" lang="es-GT" sz="1800" spc="-1" strike="noStrike">
                <a:solidFill>
                  <a:srgbClr val="000000"/>
                </a:solidFill>
                <a:latin typeface="Arial"/>
              </a:rPr>
              <a:t>que debe </a:t>
            </a:r>
            <a:r>
              <a:rPr b="0" lang="es-GT" sz="1800" spc="-1" strike="noStrike">
                <a:solidFill>
                  <a:srgbClr val="000000"/>
                </a:solidFill>
                <a:latin typeface="Arial"/>
              </a:rPr>
              <a:t>actuar la IA</a:t>
            </a:r>
            <a:endParaRPr b="0" lang="es-GT" sz="1800" spc="-1" strike="noStrike">
              <a:solidFill>
                <a:srgbClr val="000000"/>
              </a:solidFill>
              <a:latin typeface="Arial"/>
            </a:endParaRPr>
          </a:p>
          <a:p>
            <a:endParaRPr b="0" lang="es-GT" sz="1800" spc="-1" strike="noStrike">
              <a:solidFill>
                <a:srgbClr val="000000"/>
              </a:solidFill>
              <a:latin typeface="Arial"/>
            </a:endParaRPr>
          </a:p>
          <a:p>
            <a:r>
              <a:rPr b="0" lang="es-GT" sz="1800" spc="-1" strike="noStrike">
                <a:solidFill>
                  <a:srgbClr val="000000"/>
                </a:solidFill>
                <a:latin typeface="Arial"/>
              </a:rPr>
              <a:t>Contexto: </a:t>
            </a:r>
            <a:r>
              <a:rPr b="0" lang="es-GT" sz="1800" spc="-1" strike="noStrike">
                <a:solidFill>
                  <a:srgbClr val="000000"/>
                </a:solidFill>
                <a:latin typeface="Arial"/>
              </a:rPr>
              <a:t>Detalles </a:t>
            </a:r>
            <a:r>
              <a:rPr b="0" lang="es-GT" sz="1800" spc="-1" strike="noStrike">
                <a:solidFill>
                  <a:srgbClr val="000000"/>
                </a:solidFill>
                <a:latin typeface="Arial"/>
              </a:rPr>
              <a:t>generales o </a:t>
            </a:r>
            <a:r>
              <a:rPr b="0" lang="es-GT" sz="1800" spc="-1" strike="noStrike">
                <a:solidFill>
                  <a:srgbClr val="000000"/>
                </a:solidFill>
                <a:latin typeface="Arial"/>
              </a:rPr>
              <a:t>herramient</a:t>
            </a:r>
            <a:r>
              <a:rPr b="0" lang="es-GT" sz="1800" spc="-1" strike="noStrike">
                <a:solidFill>
                  <a:srgbClr val="000000"/>
                </a:solidFill>
                <a:latin typeface="Arial"/>
              </a:rPr>
              <a:t>as de lo </a:t>
            </a:r>
            <a:r>
              <a:rPr b="0" lang="es-GT" sz="1800" spc="-1" strike="noStrike">
                <a:solidFill>
                  <a:srgbClr val="000000"/>
                </a:solidFill>
                <a:latin typeface="Arial"/>
              </a:rPr>
              <a:t>que se </a:t>
            </a:r>
            <a:r>
              <a:rPr b="0" lang="es-GT" sz="1800" spc="-1" strike="noStrike">
                <a:solidFill>
                  <a:srgbClr val="000000"/>
                </a:solidFill>
                <a:latin typeface="Arial"/>
              </a:rPr>
              <a:t>necesita</a:t>
            </a:r>
            <a:endParaRPr b="0" lang="es-GT" sz="1800" spc="-1" strike="noStrike">
              <a:solidFill>
                <a:srgbClr val="000000"/>
              </a:solidFill>
              <a:latin typeface="Arial"/>
            </a:endParaRPr>
          </a:p>
          <a:p>
            <a:endParaRPr b="0" lang="es-GT" sz="1800" spc="-1" strike="noStrike">
              <a:solidFill>
                <a:srgbClr val="000000"/>
              </a:solidFill>
              <a:latin typeface="Arial"/>
            </a:endParaRPr>
          </a:p>
          <a:p>
            <a:r>
              <a:rPr b="0" lang="es-GT" sz="1800" spc="-1" strike="noStrike">
                <a:solidFill>
                  <a:srgbClr val="000000"/>
                </a:solidFill>
                <a:latin typeface="Arial"/>
              </a:rPr>
              <a:t>Detalles: </a:t>
            </a:r>
            <a:r>
              <a:rPr b="0" lang="es-GT" sz="1800" spc="-1" strike="noStrike">
                <a:solidFill>
                  <a:srgbClr val="000000"/>
                </a:solidFill>
                <a:latin typeface="Arial"/>
              </a:rPr>
              <a:t>Definimos </a:t>
            </a:r>
            <a:r>
              <a:rPr b="0" lang="es-GT" sz="1800" spc="-1" strike="noStrike">
                <a:solidFill>
                  <a:srgbClr val="000000"/>
                </a:solidFill>
                <a:latin typeface="Arial"/>
              </a:rPr>
              <a:t>que es lo </a:t>
            </a:r>
            <a:r>
              <a:rPr b="0" lang="es-GT" sz="1800" spc="-1" strike="noStrike">
                <a:solidFill>
                  <a:srgbClr val="000000"/>
                </a:solidFill>
                <a:latin typeface="Arial"/>
              </a:rPr>
              <a:t>que </a:t>
            </a:r>
            <a:r>
              <a:rPr b="0" lang="es-GT" sz="1800" spc="-1" strike="noStrike">
                <a:solidFill>
                  <a:srgbClr val="000000"/>
                </a:solidFill>
                <a:latin typeface="Arial"/>
              </a:rPr>
              <a:t>necesitamo</a:t>
            </a:r>
            <a:r>
              <a:rPr b="0" lang="es-GT" sz="1800" spc="-1" strike="noStrike">
                <a:solidFill>
                  <a:srgbClr val="000000"/>
                </a:solidFill>
                <a:latin typeface="Arial"/>
              </a:rPr>
              <a:t>s.</a:t>
            </a:r>
            <a:endParaRPr b="0" lang="es-GT" sz="1800" spc="-1" strike="noStrike">
              <a:solidFill>
                <a:srgbClr val="000000"/>
              </a:solidFill>
              <a:latin typeface="Arial"/>
            </a:endParaRPr>
          </a:p>
          <a:p>
            <a:endParaRPr b="0" lang="es-GT" sz="1800" spc="-1" strike="noStrike">
              <a:solidFill>
                <a:srgbClr val="000000"/>
              </a:solidFill>
              <a:latin typeface="Arial"/>
            </a:endParaRPr>
          </a:p>
          <a:p>
            <a:r>
              <a:rPr b="0" lang="es-GT" sz="1800" spc="-1" strike="noStrike">
                <a:solidFill>
                  <a:srgbClr val="000000"/>
                </a:solidFill>
                <a:latin typeface="Arial"/>
              </a:rPr>
              <a:t>Objetivos </a:t>
            </a:r>
            <a:r>
              <a:rPr b="0" lang="es-GT" sz="1800" spc="-1" strike="noStrike">
                <a:solidFill>
                  <a:srgbClr val="000000"/>
                </a:solidFill>
                <a:latin typeface="Arial"/>
              </a:rPr>
              <a:t>Específicos</a:t>
            </a:r>
            <a:r>
              <a:rPr b="0" lang="es-GT" sz="1800" spc="-1" strike="noStrike">
                <a:solidFill>
                  <a:srgbClr val="000000"/>
                </a:solidFill>
                <a:latin typeface="Arial"/>
              </a:rPr>
              <a:t>:  Metas de </a:t>
            </a:r>
            <a:r>
              <a:rPr b="0" lang="es-GT" sz="1800" spc="-1" strike="noStrike">
                <a:solidFill>
                  <a:srgbClr val="000000"/>
                </a:solidFill>
                <a:latin typeface="Arial"/>
              </a:rPr>
              <a:t>lo que </a:t>
            </a:r>
            <a:r>
              <a:rPr b="0" lang="es-GT" sz="1800" spc="-1" strike="noStrike">
                <a:solidFill>
                  <a:srgbClr val="000000"/>
                </a:solidFill>
                <a:latin typeface="Arial"/>
              </a:rPr>
              <a:t>necesitamo</a:t>
            </a:r>
            <a:r>
              <a:rPr b="0" lang="es-GT" sz="1800" spc="-1" strike="noStrike">
                <a:solidFill>
                  <a:srgbClr val="000000"/>
                </a:solidFill>
                <a:latin typeface="Arial"/>
              </a:rPr>
              <a:t>s lograr.</a:t>
            </a:r>
            <a:endParaRPr b="0" lang="es-GT" sz="1800" spc="-1" strike="noStrike">
              <a:solidFill>
                <a:srgbClr val="000000"/>
              </a:solidFill>
              <a:latin typeface="Arial"/>
            </a:endParaRPr>
          </a:p>
          <a:p>
            <a:endParaRPr b="0" lang="es-GT" sz="1800" spc="-1" strike="noStrike">
              <a:solidFill>
                <a:srgbClr val="000000"/>
              </a:solidFill>
              <a:latin typeface="Arial"/>
            </a:endParaRPr>
          </a:p>
          <a:p>
            <a:r>
              <a:rPr b="0" lang="es-GT" sz="1800" spc="-1" strike="noStrike">
                <a:solidFill>
                  <a:srgbClr val="000000"/>
                </a:solidFill>
                <a:latin typeface="Arial"/>
              </a:rPr>
              <a:t>No hacer:   </a:t>
            </a:r>
            <a:r>
              <a:rPr b="0" lang="es-GT" sz="1800" spc="-1" strike="noStrike">
                <a:solidFill>
                  <a:srgbClr val="000000"/>
                </a:solidFill>
                <a:latin typeface="Arial"/>
              </a:rPr>
              <a:t>Especificac</a:t>
            </a:r>
            <a:r>
              <a:rPr b="0" lang="es-GT" sz="1800" spc="-1" strike="noStrike">
                <a:solidFill>
                  <a:srgbClr val="000000"/>
                </a:solidFill>
                <a:latin typeface="Arial"/>
              </a:rPr>
              <a:t>iones que </a:t>
            </a:r>
            <a:r>
              <a:rPr b="0" lang="es-GT" sz="1800" spc="-1" strike="noStrike">
                <a:solidFill>
                  <a:srgbClr val="000000"/>
                </a:solidFill>
                <a:latin typeface="Arial"/>
              </a:rPr>
              <a:t>le decimos </a:t>
            </a:r>
            <a:r>
              <a:rPr b="0" lang="es-GT" sz="1800" spc="-1" strike="noStrike">
                <a:solidFill>
                  <a:srgbClr val="000000"/>
                </a:solidFill>
                <a:latin typeface="Arial"/>
              </a:rPr>
              <a:t>a la IA QUE </a:t>
            </a:r>
            <a:r>
              <a:rPr b="0" lang="es-GT" sz="1800" spc="-1" strike="noStrike">
                <a:solidFill>
                  <a:srgbClr val="000000"/>
                </a:solidFill>
                <a:latin typeface="Arial"/>
              </a:rPr>
              <a:t>NO DEBE </a:t>
            </a:r>
            <a:r>
              <a:rPr b="0" lang="es-GT" sz="1800" spc="-1" strike="noStrike">
                <a:solidFill>
                  <a:srgbClr val="000000"/>
                </a:solidFill>
                <a:latin typeface="Arial"/>
              </a:rPr>
              <a:t>HACER.</a:t>
            </a:r>
            <a:endParaRPr b="0" lang="es-GT" sz="1800" spc="-1" strike="noStrike">
              <a:solidFill>
                <a:srgbClr val="000000"/>
              </a:solidFill>
              <a:latin typeface="Arial"/>
            </a:endParaRPr>
          </a:p>
        </p:txBody>
      </p:sp>
    </p:spTree>
  </p:cSld>
  <p:transition>
    <p:fad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5" name="PlaceHolder 1"/>
          <p:cNvSpPr>
            <a:spLocks noGrp="1"/>
          </p:cNvSpPr>
          <p:nvPr>
            <p:ph type="title"/>
          </p:nvPr>
        </p:nvSpPr>
        <p:spPr>
          <a:xfrm>
            <a:off x="987480" y="301680"/>
            <a:ext cx="4654080" cy="6263280"/>
          </a:xfrm>
          <a:prstGeom prst="rect">
            <a:avLst/>
          </a:prstGeom>
          <a:noFill/>
          <a:ln w="0">
            <a:noFill/>
          </a:ln>
        </p:spPr>
        <p:txBody>
          <a:bodyPr lIns="91440" rIns="91440" tIns="45720" bIns="45720" anchor="ctr">
            <a:normAutofit/>
          </a:bodyPr>
          <a:p>
            <a:pPr indent="0" algn="ctr" defTabSz="914400">
              <a:lnSpc>
                <a:spcPct val="90000"/>
              </a:lnSpc>
              <a:buNone/>
            </a:pPr>
            <a:r>
              <a:rPr b="0" lang="es-GT" sz="4000" spc="-1" strike="noStrike" cap="all">
                <a:solidFill>
                  <a:schemeClr val="dk1">
                    <a:lumMod val="75000"/>
                    <a:lumOff val="25000"/>
                  </a:schemeClr>
                </a:solidFill>
                <a:latin typeface="바탕"/>
                <a:ea typeface="바탕"/>
              </a:rPr>
              <a:t>Contexto e Introducción a la Inteligencia Artificial Generativa</a:t>
            </a:r>
            <a:endParaRPr b="0" lang="en-US" sz="4000" spc="-1" strike="noStrike">
              <a:solidFill>
                <a:schemeClr val="dk1"/>
              </a:solidFill>
              <a:latin typeface="Neue Haas Grotesk Text Pro"/>
            </a:endParaRPr>
          </a:p>
        </p:txBody>
      </p:sp>
    </p:spTree>
  </p:cSld>
  <p:transition>
    <p:fade/>
  </p:transition>
  <p:timing>
    <p:tnLst>
      <p:par>
        <p:cTn id="14" dur="indefinite" restart="never" nodeType="tmRoot">
          <p:childTnLst>
            <p:seq>
              <p:cTn id="15" dur="indefinite" nodeType="mainSeq">
                <p:childTnLst>
                  <p:par>
                    <p:cTn id="16" fill="hold">
                      <p:stCondLst>
                        <p:cond delay="0"/>
                      </p:stCondLst>
                      <p:childTnLst>
                        <p:par>
                          <p:cTn id="17" fill="hold">
                            <p:stCondLst>
                              <p:cond delay="0"/>
                            </p:stCondLst>
                            <p:childTnLst>
                              <p:par>
                                <p:cTn id="18" nodeType="withEffect" fill="hold" presetClass="entr" presetID="10">
                                  <p:stCondLst>
                                    <p:cond delay="500"/>
                                  </p:stCondLst>
                                  <p:iterate type="lt">
                                    <p:tmAbs val="100"/>
                                  </p:iterate>
                                  <p:childTnLst>
                                    <p:set>
                                      <p:cBhvr>
                                        <p:cTn id="19" dur="1" fill="hold">
                                          <p:stCondLst>
                                            <p:cond delay="0"/>
                                          </p:stCondLst>
                                        </p:cTn>
                                        <p:tgtEl>
                                          <p:spTgt spid="1295"/>
                                        </p:tgtEl>
                                        <p:attrNameLst>
                                          <p:attrName>style.visibility</p:attrName>
                                        </p:attrNameLst>
                                      </p:cBhvr>
                                      <p:to>
                                        <p:strVal val="visible"/>
                                      </p:to>
                                    </p:set>
                                    <p:animEffect filter="fade" transition="in">
                                      <p:cBhvr additive="repl">
                                        <p:cTn id="20" dur="400"/>
                                        <p:tgtEl>
                                          <p:spTgt spid="1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96" name="Content Placeholder 4" descr="Gente con césped de VR jugando a un juego de realidad virtual. Tecnología digital del futuro y simulación de realidad virtual 3D estilo de vida futurista moderno"/>
          <p:cNvPicPr/>
          <p:nvPr/>
        </p:nvPicPr>
        <p:blipFill>
          <a:blip r:embed="rId1">
            <a:alphaModFix amt="60000"/>
          </a:blip>
          <a:srcRect l="1528" t="0" r="43402" b="0"/>
          <a:stretch/>
        </p:blipFill>
        <p:spPr>
          <a:xfrm>
            <a:off x="239400" y="293040"/>
            <a:ext cx="6139080" cy="6271560"/>
          </a:xfrm>
          <a:prstGeom prst="rect">
            <a:avLst/>
          </a:prstGeom>
          <a:ln w="0">
            <a:noFill/>
          </a:ln>
        </p:spPr>
      </p:pic>
      <p:sp>
        <p:nvSpPr>
          <p:cNvPr id="1297" name="PlaceHolder 1"/>
          <p:cNvSpPr>
            <a:spLocks noGrp="1"/>
          </p:cNvSpPr>
          <p:nvPr>
            <p:ph/>
          </p:nvPr>
        </p:nvSpPr>
        <p:spPr>
          <a:xfrm>
            <a:off x="7253640" y="2194560"/>
            <a:ext cx="4362120" cy="4095360"/>
          </a:xfrm>
          <a:prstGeom prst="rect">
            <a:avLst/>
          </a:prstGeom>
          <a:noFill/>
          <a:ln w="0">
            <a:noFill/>
          </a:ln>
        </p:spPr>
        <p:txBody>
          <a:bodyPr lIns="91440" rIns="91440" tIns="45720" bIns="45720" anchor="t">
            <a:normAutofit/>
          </a:bodyPr>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Impacto de la IA Generativa</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La IA Generativa ha revolucionado el trabajo, estudio y toma de decisiones con interacción intuitiva y eficiente.</a:t>
            </a:r>
            <a:endParaRPr b="0" lang="en-US" sz="12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Diversidad de herramientas IA</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Las herramientas de IA varían en capacidades, ventajas y limitaciones para diferentes contextos específicos.</a:t>
            </a:r>
            <a:endParaRPr b="0" lang="en-US" sz="12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Objetivos del módulo</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El módulo enseña IA Generativa, interacción efectiva, principales plataformas y uso ético y responsable.</a:t>
            </a:r>
            <a:endParaRPr b="0" lang="en-US" sz="1200" spc="49" strike="noStrike">
              <a:solidFill>
                <a:schemeClr val="dk1">
                  <a:lumMod val="65000"/>
                  <a:lumOff val="35000"/>
                </a:schemeClr>
              </a:solidFill>
              <a:latin typeface="Avenir Next LT Pro"/>
            </a:endParaRPr>
          </a:p>
        </p:txBody>
      </p:sp>
      <p:sp>
        <p:nvSpPr>
          <p:cNvPr id="1298" name="PlaceHolder 2"/>
          <p:cNvSpPr>
            <a:spLocks noGrp="1"/>
          </p:cNvSpPr>
          <p:nvPr>
            <p:ph type="title"/>
          </p:nvPr>
        </p:nvSpPr>
        <p:spPr>
          <a:xfrm>
            <a:off x="7254000" y="457200"/>
            <a:ext cx="4361400" cy="1526760"/>
          </a:xfrm>
          <a:prstGeom prst="rect">
            <a:avLst/>
          </a:prstGeom>
          <a:noFill/>
          <a:ln w="0">
            <a:noFill/>
          </a:ln>
        </p:spPr>
        <p:txBody>
          <a:bodyPr lIns="91440" rIns="91440" tIns="45720" bIns="45720" anchor="b">
            <a:normAutofit/>
          </a:bodyPr>
          <a:p>
            <a:pPr indent="0" defTabSz="914400">
              <a:lnSpc>
                <a:spcPct val="90000"/>
              </a:lnSpc>
              <a:buNone/>
            </a:pPr>
            <a:r>
              <a:rPr b="0" lang="es-GT" sz="2700" spc="-1" strike="noStrike" cap="all">
                <a:solidFill>
                  <a:schemeClr val="dk1">
                    <a:lumMod val="75000"/>
                    <a:lumOff val="25000"/>
                  </a:schemeClr>
                </a:solidFill>
                <a:latin typeface="바탕"/>
                <a:ea typeface="바탕"/>
              </a:rPr>
              <a:t>Transformación digital y objetivos del módulo</a:t>
            </a:r>
            <a:endParaRPr b="0" lang="en-US" sz="2700" spc="-1" strike="noStrike">
              <a:solidFill>
                <a:schemeClr val="dk1"/>
              </a:solidFill>
              <a:latin typeface="Neue Haas Grotesk Text Pro"/>
            </a:endParaRPr>
          </a:p>
        </p:txBody>
      </p:sp>
    </p:spTree>
  </p:cSld>
  <p:transition>
    <p:fade/>
  </p:transition>
  <p:timing>
    <p:tnLst>
      <p:par>
        <p:cTn id="21" dur="indefinite" restart="never" nodeType="tmRoot">
          <p:childTnLst>
            <p:seq>
              <p:cTn id="22" dur="indefinite" nodeType="mainSeq">
                <p:childTnLst>
                  <p:par>
                    <p:cTn id="23" fill="hold">
                      <p:stCondLst>
                        <p:cond delay="0"/>
                      </p:stCondLst>
                      <p:childTnLst>
                        <p:par>
                          <p:cTn id="24" fill="hold">
                            <p:stCondLst>
                              <p:cond delay="0"/>
                            </p:stCondLst>
                            <p:childTnLst>
                              <p:par>
                                <p:cTn id="25" nodeType="withEffect" fill="hold" presetClass="entr" presetID="10">
                                  <p:stCondLst>
                                    <p:cond delay="250"/>
                                  </p:stCondLst>
                                  <p:iterate type="el">
                                    <p:tmAbs val="100"/>
                                  </p:iterate>
                                  <p:childTnLst>
                                    <p:set>
                                      <p:cBhvr>
                                        <p:cTn id="26" dur="1" fill="hold">
                                          <p:stCondLst>
                                            <p:cond delay="0"/>
                                          </p:stCondLst>
                                        </p:cTn>
                                        <p:tgtEl>
                                          <p:spTgt spid="1297"/>
                                        </p:tgtEl>
                                        <p:attrNameLst>
                                          <p:attrName>style.visibility</p:attrName>
                                        </p:attrNameLst>
                                      </p:cBhvr>
                                      <p:to>
                                        <p:strVal val="visible"/>
                                      </p:to>
                                    </p:set>
                                    <p:animEffect filter="fade" transition="in">
                                      <p:cBhvr additive="repl">
                                        <p:cTn id="27" dur="500"/>
                                        <p:tgtEl>
                                          <p:spTgt spid="12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9" name="PlaceHolder 1"/>
          <p:cNvSpPr>
            <a:spLocks noGrp="1"/>
          </p:cNvSpPr>
          <p:nvPr>
            <p:ph type="title"/>
          </p:nvPr>
        </p:nvSpPr>
        <p:spPr>
          <a:xfrm>
            <a:off x="987480" y="301680"/>
            <a:ext cx="4654080" cy="6263280"/>
          </a:xfrm>
          <a:prstGeom prst="rect">
            <a:avLst/>
          </a:prstGeom>
          <a:noFill/>
          <a:ln w="0">
            <a:noFill/>
          </a:ln>
        </p:spPr>
        <p:txBody>
          <a:bodyPr lIns="91440" rIns="91440" tIns="45720" bIns="45720" anchor="ctr">
            <a:normAutofit/>
          </a:bodyPr>
          <a:p>
            <a:pPr indent="0" algn="ctr" defTabSz="914400">
              <a:lnSpc>
                <a:spcPct val="90000"/>
              </a:lnSpc>
              <a:buNone/>
            </a:pPr>
            <a:r>
              <a:rPr b="0" lang="es-GT" sz="4000" spc="-1" strike="noStrike" cap="all">
                <a:solidFill>
                  <a:schemeClr val="dk1">
                    <a:lumMod val="75000"/>
                    <a:lumOff val="25000"/>
                  </a:schemeClr>
                </a:solidFill>
                <a:latin typeface="바탕"/>
                <a:ea typeface="바탕"/>
              </a:rPr>
              <a:t>Fundamentos de la IA Generativa y los Prompts</a:t>
            </a:r>
            <a:endParaRPr b="0" lang="en-US" sz="4000" spc="-1" strike="noStrike">
              <a:solidFill>
                <a:schemeClr val="dk1"/>
              </a:solidFill>
              <a:latin typeface="Neue Haas Grotesk Text Pro"/>
            </a:endParaRPr>
          </a:p>
        </p:txBody>
      </p:sp>
    </p:spTree>
  </p:cSld>
  <p:transition>
    <p:fade/>
  </p:transition>
  <p:timing>
    <p:tnLst>
      <p:par>
        <p:cTn id="28" dur="indefinite" restart="never" nodeType="tmRoot">
          <p:childTnLst>
            <p:seq>
              <p:cTn id="29" dur="indefinite" nodeType="mainSeq">
                <p:childTnLst>
                  <p:par>
                    <p:cTn id="30" fill="hold">
                      <p:stCondLst>
                        <p:cond delay="0"/>
                      </p:stCondLst>
                      <p:childTnLst>
                        <p:par>
                          <p:cTn id="31" fill="hold">
                            <p:stCondLst>
                              <p:cond delay="0"/>
                            </p:stCondLst>
                            <p:childTnLst>
                              <p:par>
                                <p:cTn id="32" nodeType="withEffect" fill="hold" presetClass="entr" presetID="10">
                                  <p:stCondLst>
                                    <p:cond delay="500"/>
                                  </p:stCondLst>
                                  <p:iterate type="el">
                                    <p:tmAbs val="100"/>
                                  </p:iterate>
                                  <p:childTnLst>
                                    <p:set>
                                      <p:cBhvr>
                                        <p:cTn id="33" dur="1" fill="hold">
                                          <p:stCondLst>
                                            <p:cond delay="0"/>
                                          </p:stCondLst>
                                        </p:cTn>
                                        <p:tgtEl>
                                          <p:spTgt spid="1299"/>
                                        </p:tgtEl>
                                        <p:attrNameLst>
                                          <p:attrName>style.visibility</p:attrName>
                                        </p:attrNameLst>
                                      </p:cBhvr>
                                      <p:to>
                                        <p:strVal val="visible"/>
                                      </p:to>
                                    </p:set>
                                    <p:animEffect filter="fade" transition="in">
                                      <p:cBhvr additive="repl">
                                        <p:cTn id="34" dur="700"/>
                                        <p:tgtEl>
                                          <p:spTgt spid="1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00" name="Content Placeholder 4" descr="Resolución 4K"/>
          <p:cNvPicPr/>
          <p:nvPr/>
        </p:nvPicPr>
        <p:blipFill>
          <a:blip r:embed="rId1">
            <a:alphaModFix amt="60000"/>
          </a:blip>
          <a:srcRect l="31605" t="0" r="30469" b="0"/>
          <a:stretch/>
        </p:blipFill>
        <p:spPr>
          <a:xfrm>
            <a:off x="257760" y="255960"/>
            <a:ext cx="4277880" cy="6346080"/>
          </a:xfrm>
          <a:prstGeom prst="rect">
            <a:avLst/>
          </a:prstGeom>
          <a:ln w="0">
            <a:noFill/>
          </a:ln>
        </p:spPr>
      </p:pic>
      <p:sp>
        <p:nvSpPr>
          <p:cNvPr id="1301" name="PlaceHolder 1"/>
          <p:cNvSpPr>
            <a:spLocks noGrp="1"/>
          </p:cNvSpPr>
          <p:nvPr>
            <p:ph/>
          </p:nvPr>
        </p:nvSpPr>
        <p:spPr>
          <a:xfrm>
            <a:off x="5303520" y="1618560"/>
            <a:ext cx="6400440" cy="4480200"/>
          </a:xfrm>
          <a:prstGeom prst="rect">
            <a:avLst/>
          </a:prstGeom>
          <a:noFill/>
          <a:ln w="0">
            <a:noFill/>
          </a:ln>
        </p:spPr>
        <p:txBody>
          <a:bodyPr lIns="91440" rIns="91440" tIns="45720" bIns="45720" anchor="t">
            <a:normAutofit/>
          </a:bodyPr>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Definición de IA Generativa</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La IA Generativa crea contenido nuevo como textos, imágenes y código a partir de instrucciones del usuario, aprendiendo patrones del lenguaje.</a:t>
            </a:r>
            <a:endParaRPr b="0" lang="en-US" sz="12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Función de los Prompts</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Los prompts son instrucciones escritas que guían la IA sobre qué crear, definiendo contexto, detalle y objetivos específicos.</a:t>
            </a:r>
            <a:endParaRPr b="0" lang="en-US" sz="12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Importancia de Prompts Claros</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Prompts claros y detallados mejoran la precisión y relevancia de las respuestas generadas por la IA.</a:t>
            </a:r>
            <a:endParaRPr b="0" lang="en-US" sz="12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Habilidad para Formular Prompts</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Saber cómo formular buenos prompts es clave para maximizar la utilidad y productividad con IA Generativa en varios contextos.</a:t>
            </a:r>
            <a:endParaRPr b="0" lang="en-US" sz="1200" spc="49" strike="noStrike">
              <a:solidFill>
                <a:schemeClr val="dk1">
                  <a:lumMod val="65000"/>
                  <a:lumOff val="35000"/>
                </a:schemeClr>
              </a:solidFill>
              <a:latin typeface="Avenir Next LT Pro"/>
            </a:endParaRPr>
          </a:p>
        </p:txBody>
      </p:sp>
      <p:sp>
        <p:nvSpPr>
          <p:cNvPr id="1302" name="PlaceHolder 2"/>
          <p:cNvSpPr>
            <a:spLocks noGrp="1"/>
          </p:cNvSpPr>
          <p:nvPr>
            <p:ph type="title"/>
          </p:nvPr>
        </p:nvSpPr>
        <p:spPr>
          <a:xfrm>
            <a:off x="5303520" y="457200"/>
            <a:ext cx="6400440" cy="932400"/>
          </a:xfrm>
          <a:prstGeom prst="rect">
            <a:avLst/>
          </a:prstGeom>
          <a:noFill/>
          <a:ln w="0">
            <a:noFill/>
          </a:ln>
        </p:spPr>
        <p:txBody>
          <a:bodyPr lIns="91440" rIns="91440" tIns="45720" bIns="45720" anchor="b">
            <a:normAutofit/>
          </a:bodyPr>
          <a:p>
            <a:pPr indent="0" defTabSz="914400">
              <a:lnSpc>
                <a:spcPct val="90000"/>
              </a:lnSpc>
              <a:buNone/>
            </a:pPr>
            <a:r>
              <a:rPr b="0" lang="es-GT" sz="2700" spc="-1" strike="noStrike" cap="all">
                <a:solidFill>
                  <a:schemeClr val="dk1">
                    <a:lumMod val="75000"/>
                    <a:lumOff val="25000"/>
                  </a:schemeClr>
                </a:solidFill>
                <a:latin typeface="바탕"/>
                <a:ea typeface="바탕"/>
              </a:rPr>
              <a:t>Qué es la IA Generativa y cómo funcionan los prompts</a:t>
            </a:r>
            <a:endParaRPr b="0" lang="en-US" sz="2700" spc="-1" strike="noStrike">
              <a:solidFill>
                <a:schemeClr val="dk1"/>
              </a:solidFill>
              <a:latin typeface="Neue Haas Grotesk Text Pro"/>
            </a:endParaRPr>
          </a:p>
        </p:txBody>
      </p:sp>
    </p:spTree>
  </p:cSld>
  <p:transition>
    <p:fade/>
  </p:transition>
  <p:timing>
    <p:tnLst>
      <p:par>
        <p:cTn id="35" dur="indefinite" restart="never" nodeType="tmRoot">
          <p:childTnLst>
            <p:seq>
              <p:cTn id="36" dur="indefinite" nodeType="mainSeq">
                <p:childTnLst>
                  <p:par>
                    <p:cTn id="37" fill="hold">
                      <p:stCondLst>
                        <p:cond delay="0"/>
                      </p:stCondLst>
                      <p:childTnLst>
                        <p:par>
                          <p:cTn id="38" fill="hold">
                            <p:stCondLst>
                              <p:cond delay="0"/>
                            </p:stCondLst>
                            <p:childTnLst>
                              <p:par>
                                <p:cTn id="39" nodeType="withEffect" fill="hold" presetClass="entr" presetID="10">
                                  <p:stCondLst>
                                    <p:cond delay="250"/>
                                  </p:stCondLst>
                                  <p:iterate type="el">
                                    <p:tmAbs val="100"/>
                                  </p:iterate>
                                  <p:childTnLst>
                                    <p:set>
                                      <p:cBhvr>
                                        <p:cTn id="40" dur="1" fill="hold">
                                          <p:stCondLst>
                                            <p:cond delay="0"/>
                                          </p:stCondLst>
                                        </p:cTn>
                                        <p:tgtEl>
                                          <p:spTgt spid="1301"/>
                                        </p:tgtEl>
                                        <p:attrNameLst>
                                          <p:attrName>style.visibility</p:attrName>
                                        </p:attrNameLst>
                                      </p:cBhvr>
                                      <p:to>
                                        <p:strVal val="visible"/>
                                      </p:to>
                                    </p:set>
                                    <p:animEffect filter="fade" transition="in">
                                      <p:cBhvr additive="repl">
                                        <p:cTn id="41" dur="500"/>
                                        <p:tgtEl>
                                          <p:spTgt spid="13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3" name="PlaceHolder 1"/>
          <p:cNvSpPr>
            <a:spLocks noGrp="1"/>
          </p:cNvSpPr>
          <p:nvPr>
            <p:ph type="title"/>
          </p:nvPr>
        </p:nvSpPr>
        <p:spPr>
          <a:xfrm>
            <a:off x="987480" y="301680"/>
            <a:ext cx="4654080" cy="6263280"/>
          </a:xfrm>
          <a:prstGeom prst="rect">
            <a:avLst/>
          </a:prstGeom>
          <a:noFill/>
          <a:ln w="0">
            <a:noFill/>
          </a:ln>
        </p:spPr>
        <p:txBody>
          <a:bodyPr lIns="91440" rIns="91440" tIns="45720" bIns="45720" anchor="ctr">
            <a:normAutofit/>
          </a:bodyPr>
          <a:p>
            <a:pPr indent="0" algn="ctr" defTabSz="914400">
              <a:lnSpc>
                <a:spcPct val="90000"/>
              </a:lnSpc>
              <a:buNone/>
            </a:pPr>
            <a:r>
              <a:rPr b="0" lang="es-GT" sz="4000" spc="-1" strike="noStrike" cap="all">
                <a:solidFill>
                  <a:schemeClr val="dk1">
                    <a:lumMod val="75000"/>
                    <a:lumOff val="25000"/>
                  </a:schemeClr>
                </a:solidFill>
                <a:latin typeface="바탕"/>
                <a:ea typeface="바탕"/>
              </a:rPr>
              <a:t>Panorama General de las Herramientas de IA Más Utilizadas</a:t>
            </a:r>
            <a:endParaRPr b="0" lang="en-US" sz="4000" spc="-1" strike="noStrike">
              <a:solidFill>
                <a:schemeClr val="dk1"/>
              </a:solidFill>
              <a:latin typeface="Neue Haas Grotesk Text Pro"/>
            </a:endParaRPr>
          </a:p>
        </p:txBody>
      </p:sp>
    </p:spTree>
  </p:cSld>
  <p:transition>
    <p:fade/>
  </p:transition>
  <p:timing>
    <p:tnLst>
      <p:par>
        <p:cTn id="42" dur="indefinite" restart="never" nodeType="tmRoot">
          <p:childTnLst>
            <p:seq>
              <p:cTn id="43" dur="indefinite" nodeType="mainSeq">
                <p:childTnLst>
                  <p:par>
                    <p:cTn id="44" fill="hold">
                      <p:stCondLst>
                        <p:cond delay="0"/>
                      </p:stCondLst>
                      <p:childTnLst>
                        <p:par>
                          <p:cTn id="45" fill="hold">
                            <p:stCondLst>
                              <p:cond delay="0"/>
                            </p:stCondLst>
                            <p:childTnLst>
                              <p:par>
                                <p:cTn id="46" nodeType="withEffect" fill="hold" presetClass="entr" presetID="10">
                                  <p:stCondLst>
                                    <p:cond delay="500"/>
                                  </p:stCondLst>
                                  <p:iterate type="lt">
                                    <p:tmAbs val="100"/>
                                  </p:iterate>
                                  <p:childTnLst>
                                    <p:set>
                                      <p:cBhvr>
                                        <p:cTn id="47" dur="1" fill="hold">
                                          <p:stCondLst>
                                            <p:cond delay="0"/>
                                          </p:stCondLst>
                                        </p:cTn>
                                        <p:tgtEl>
                                          <p:spTgt spid="1303"/>
                                        </p:tgtEl>
                                        <p:attrNameLst>
                                          <p:attrName>style.visibility</p:attrName>
                                        </p:attrNameLst>
                                      </p:cBhvr>
                                      <p:to>
                                        <p:strVal val="visible"/>
                                      </p:to>
                                    </p:set>
                                    <p:animEffect filter="fade" transition="in">
                                      <p:cBhvr additive="repl">
                                        <p:cTn id="48" dur="400"/>
                                        <p:tgtEl>
                                          <p:spTgt spid="1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4" name="PlaceHolder 1"/>
          <p:cNvSpPr>
            <a:spLocks noGrp="1"/>
          </p:cNvSpPr>
          <p:nvPr>
            <p:ph/>
          </p:nvPr>
        </p:nvSpPr>
        <p:spPr>
          <a:xfrm>
            <a:off x="5522760" y="540000"/>
            <a:ext cx="6159240" cy="5777640"/>
          </a:xfrm>
          <a:prstGeom prst="rect">
            <a:avLst/>
          </a:prstGeom>
          <a:noFill/>
          <a:ln w="0">
            <a:noFill/>
          </a:ln>
        </p:spPr>
        <p:txBody>
          <a:bodyPr lIns="91440" rIns="91440" tIns="45720" bIns="45720" anchor="ctr">
            <a:normAutofit/>
          </a:bodyPr>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Asistente conversacional versátil</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ChatGPT permite explicar conceptos complejos, generar contenido y apoyar en programación con lenguaje natural.</a:t>
            </a:r>
            <a:endParaRPr b="0" lang="en-US" sz="12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Integración con ecosistema Google</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Google Gemini se destaca por trabajar con documentos, imágenes e información reciente en el ecosistema Google.</a:t>
            </a:r>
            <a:endParaRPr b="0" lang="en-US" sz="12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Productividad empresarial integrada</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Microsoft Copilot mejora la productividad usando herramientas como Word, Excel, PowerPoint y Outlook.</a:t>
            </a:r>
            <a:endParaRPr b="0" lang="en-US" sz="12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Enfoque en investigación y referencias</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Perplexity responde preguntas con fuentes verificables, ideal para contextos académicos y análisis.</a:t>
            </a:r>
            <a:endParaRPr b="0" lang="en-US" sz="12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200" spc="49" strike="noStrike">
                <a:solidFill>
                  <a:schemeClr val="dk1">
                    <a:lumMod val="65000"/>
                    <a:lumOff val="35000"/>
                  </a:schemeClr>
                </a:solidFill>
                <a:latin typeface="Avenir Next LT Pro"/>
              </a:rPr>
              <a:t>Análisis y redacción avanzada</a:t>
            </a:r>
            <a:endParaRPr b="0" lang="en-US" sz="12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200" spc="49" strike="noStrike">
                <a:solidFill>
                  <a:schemeClr val="dk1">
                    <a:lumMod val="65000"/>
                    <a:lumOff val="35000"/>
                  </a:schemeClr>
                </a:solidFill>
                <a:latin typeface="Avenir Next LT Pro"/>
              </a:rPr>
              <a:t>Claude se especializa en analizar documentos extensos y generar respuestas estructuradas para textos complejos.</a:t>
            </a:r>
            <a:endParaRPr b="0" lang="en-US" sz="1200" spc="49" strike="noStrike">
              <a:solidFill>
                <a:schemeClr val="dk1">
                  <a:lumMod val="65000"/>
                  <a:lumOff val="35000"/>
                </a:schemeClr>
              </a:solidFill>
              <a:latin typeface="Avenir Next LT Pro"/>
            </a:endParaRPr>
          </a:p>
        </p:txBody>
      </p:sp>
      <p:sp>
        <p:nvSpPr>
          <p:cNvPr id="1305" name="PlaceHolder 2"/>
          <p:cNvSpPr>
            <a:spLocks noGrp="1"/>
          </p:cNvSpPr>
          <p:nvPr>
            <p:ph type="title"/>
          </p:nvPr>
        </p:nvSpPr>
        <p:spPr>
          <a:xfrm>
            <a:off x="614520" y="958680"/>
            <a:ext cx="4251600" cy="4940280"/>
          </a:xfrm>
          <a:prstGeom prst="rect">
            <a:avLst/>
          </a:prstGeom>
          <a:noFill/>
          <a:ln w="0">
            <a:noFill/>
          </a:ln>
        </p:spPr>
        <p:txBody>
          <a:bodyPr lIns="91440" rIns="91440" tIns="45720" bIns="45720" anchor="ctr">
            <a:normAutofit/>
          </a:bodyPr>
          <a:p>
            <a:pPr indent="0" defTabSz="914400">
              <a:lnSpc>
                <a:spcPct val="90000"/>
              </a:lnSpc>
              <a:buNone/>
            </a:pPr>
            <a:r>
              <a:rPr b="0" lang="es-GT" sz="3200" spc="-1" strike="noStrike" cap="all">
                <a:solidFill>
                  <a:schemeClr val="dk1">
                    <a:lumMod val="75000"/>
                    <a:lumOff val="25000"/>
                  </a:schemeClr>
                </a:solidFill>
                <a:latin typeface="바탕"/>
                <a:ea typeface="바탕"/>
              </a:rPr>
              <a:t>Principales plataformas de IA y sus enfoques</a:t>
            </a:r>
            <a:endParaRPr b="0" lang="en-US" sz="3200" spc="-1" strike="noStrike">
              <a:solidFill>
                <a:schemeClr val="dk1"/>
              </a:solidFill>
              <a:latin typeface="Neue Haas Grotesk Text Pro"/>
            </a:endParaRPr>
          </a:p>
        </p:txBody>
      </p:sp>
    </p:spTree>
  </p:cSld>
  <p:transition>
    <p:fade/>
  </p:transition>
  <p:timing>
    <p:tnLst>
      <p:par>
        <p:cTn id="49" dur="indefinite" restart="never" nodeType="tmRoot">
          <p:childTnLst>
            <p:seq>
              <p:cTn id="50" dur="indefinite" nodeType="mainSeq">
                <p:childTnLst>
                  <p:par>
                    <p:cTn id="51" fill="hold">
                      <p:stCondLst>
                        <p:cond delay="0"/>
                      </p:stCondLst>
                      <p:childTnLst>
                        <p:par>
                          <p:cTn id="52" fill="hold">
                            <p:stCondLst>
                              <p:cond delay="0"/>
                            </p:stCondLst>
                            <p:childTnLst>
                              <p:par>
                                <p:cTn id="53" nodeType="withEffect" fill="hold" presetClass="entr" presetID="10">
                                  <p:stCondLst>
                                    <p:cond delay="250"/>
                                  </p:stCondLst>
                                  <p:iterate type="el">
                                    <p:tmAbs val="100"/>
                                  </p:iterate>
                                  <p:childTnLst>
                                    <p:set>
                                      <p:cBhvr>
                                        <p:cTn id="54" dur="1" fill="hold">
                                          <p:stCondLst>
                                            <p:cond delay="0"/>
                                          </p:stCondLst>
                                        </p:cTn>
                                        <p:tgtEl>
                                          <p:spTgt spid="1304"/>
                                        </p:tgtEl>
                                        <p:attrNameLst>
                                          <p:attrName>style.visibility</p:attrName>
                                        </p:attrNameLst>
                                      </p:cBhvr>
                                      <p:to>
                                        <p:strVal val="visible"/>
                                      </p:to>
                                    </p:set>
                                    <p:animEffect filter="fade" transition="in">
                                      <p:cBhvr additive="repl">
                                        <p:cTn id="55" dur="500"/>
                                        <p:tgtEl>
                                          <p:spTgt spid="1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6" name="PlaceHolder 1"/>
          <p:cNvSpPr>
            <a:spLocks noGrp="1"/>
          </p:cNvSpPr>
          <p:nvPr>
            <p:ph type="title"/>
          </p:nvPr>
        </p:nvSpPr>
        <p:spPr>
          <a:xfrm>
            <a:off x="987480" y="301680"/>
            <a:ext cx="4654080" cy="6263280"/>
          </a:xfrm>
          <a:prstGeom prst="rect">
            <a:avLst/>
          </a:prstGeom>
          <a:noFill/>
          <a:ln w="0">
            <a:noFill/>
          </a:ln>
        </p:spPr>
        <p:txBody>
          <a:bodyPr lIns="91440" rIns="91440" tIns="45720" bIns="45720" anchor="ctr">
            <a:normAutofit/>
          </a:bodyPr>
          <a:p>
            <a:pPr indent="0" algn="ctr" defTabSz="914400">
              <a:lnSpc>
                <a:spcPct val="90000"/>
              </a:lnSpc>
              <a:buNone/>
            </a:pPr>
            <a:r>
              <a:rPr b="0" lang="es-GT" sz="4000" spc="-1" strike="noStrike" cap="all">
                <a:solidFill>
                  <a:schemeClr val="dk1">
                    <a:lumMod val="75000"/>
                    <a:lumOff val="25000"/>
                  </a:schemeClr>
                </a:solidFill>
                <a:latin typeface="바탕"/>
                <a:ea typeface="바탕"/>
              </a:rPr>
              <a:t>ChatGPT como Herramienta de Aprendizaje y Productividad</a:t>
            </a:r>
            <a:endParaRPr b="0" lang="en-US" sz="4000" spc="-1" strike="noStrike">
              <a:solidFill>
                <a:schemeClr val="dk1"/>
              </a:solidFill>
              <a:latin typeface="Neue Haas Grotesk Text Pro"/>
            </a:endParaRPr>
          </a:p>
        </p:txBody>
      </p:sp>
    </p:spTree>
  </p:cSld>
  <p:transition>
    <p:fade/>
  </p:transition>
  <p:timing>
    <p:tnLst>
      <p:par>
        <p:cTn id="56" dur="indefinite" restart="never" nodeType="tmRoot">
          <p:childTnLst>
            <p:seq>
              <p:cTn id="57" dur="indefinite" nodeType="mainSeq">
                <p:childTnLst>
                  <p:par>
                    <p:cTn id="58" fill="hold">
                      <p:stCondLst>
                        <p:cond delay="0"/>
                      </p:stCondLst>
                      <p:childTnLst>
                        <p:par>
                          <p:cTn id="59" fill="hold">
                            <p:stCondLst>
                              <p:cond delay="0"/>
                            </p:stCondLst>
                            <p:childTnLst>
                              <p:par>
                                <p:cTn id="60" nodeType="withEffect" fill="hold" presetClass="entr" presetID="10">
                                  <p:stCondLst>
                                    <p:cond delay="500"/>
                                  </p:stCondLst>
                                  <p:iterate type="wd">
                                    <p:tmAbs val="150"/>
                                  </p:iterate>
                                  <p:childTnLst>
                                    <p:set>
                                      <p:cBhvr>
                                        <p:cTn id="61" dur="1" fill="hold">
                                          <p:stCondLst>
                                            <p:cond delay="0"/>
                                          </p:stCondLst>
                                        </p:cTn>
                                        <p:tgtEl>
                                          <p:spTgt spid="1306"/>
                                        </p:tgtEl>
                                        <p:attrNameLst>
                                          <p:attrName>style.visibility</p:attrName>
                                        </p:attrNameLst>
                                      </p:cBhvr>
                                      <p:to>
                                        <p:strVal val="visible"/>
                                      </p:to>
                                    </p:set>
                                    <p:animEffect filter="fade" transition="in">
                                      <p:cBhvr additive="repl">
                                        <p:cTn id="62" dur="1000"/>
                                        <p:tgtEl>
                                          <p:spTgt spid="13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07" name="Content Placeholder 4" descr="Chatbots de inteligencia artificial en chat, automatización de conversaciones con IA"/>
          <p:cNvPicPr/>
          <p:nvPr/>
        </p:nvPicPr>
        <p:blipFill>
          <a:blip r:embed="rId1">
            <a:alphaModFix amt="60000"/>
          </a:blip>
          <a:srcRect l="22911" t="0" r="12636" b="3"/>
          <a:stretch/>
        </p:blipFill>
        <p:spPr>
          <a:xfrm>
            <a:off x="811800" y="2522880"/>
            <a:ext cx="4262040" cy="3554280"/>
          </a:xfrm>
          <a:prstGeom prst="rect">
            <a:avLst/>
          </a:prstGeom>
          <a:ln w="0">
            <a:noFill/>
          </a:ln>
        </p:spPr>
      </p:pic>
      <p:sp>
        <p:nvSpPr>
          <p:cNvPr id="1308" name="PlaceHolder 1"/>
          <p:cNvSpPr>
            <a:spLocks noGrp="1"/>
          </p:cNvSpPr>
          <p:nvPr>
            <p:ph/>
          </p:nvPr>
        </p:nvSpPr>
        <p:spPr>
          <a:xfrm>
            <a:off x="6095880" y="549360"/>
            <a:ext cx="5585400" cy="5783040"/>
          </a:xfrm>
          <a:prstGeom prst="rect">
            <a:avLst/>
          </a:prstGeom>
          <a:noFill/>
          <a:ln w="0">
            <a:noFill/>
          </a:ln>
        </p:spPr>
        <p:txBody>
          <a:bodyPr lIns="91440" rIns="91440" tIns="45720" bIns="45720" anchor="t">
            <a:normAutofit/>
          </a:bodyPr>
          <a:p>
            <a:pPr indent="0" defTabSz="914400">
              <a:lnSpc>
                <a:spcPct val="140000"/>
              </a:lnSpc>
              <a:spcBef>
                <a:spcPts val="2500"/>
              </a:spcBef>
              <a:buNone/>
              <a:tabLst>
                <a:tab algn="l" pos="0"/>
              </a:tabLst>
            </a:pPr>
            <a:r>
              <a:rPr b="1" lang="es-GT" sz="1400" spc="49" strike="noStrike">
                <a:solidFill>
                  <a:schemeClr val="dk1">
                    <a:lumMod val="65000"/>
                    <a:lumOff val="35000"/>
                  </a:schemeClr>
                </a:solidFill>
                <a:latin typeface="Avenir Next LT Pro"/>
              </a:rPr>
              <a:t>Funciones principales</a:t>
            </a:r>
            <a:endParaRPr b="0" lang="en-US" sz="14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400" spc="49" strike="noStrike">
                <a:solidFill>
                  <a:schemeClr val="dk1">
                    <a:lumMod val="65000"/>
                    <a:lumOff val="35000"/>
                  </a:schemeClr>
                </a:solidFill>
                <a:latin typeface="Avenir Next LT Pro"/>
              </a:rPr>
              <a:t>ChatGPT responde preguntas, explica temas, genera documentos y traduce idiomas de forma conversacional clara y contextual.</a:t>
            </a:r>
            <a:endParaRPr b="0" lang="en-US" sz="14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400" spc="49" strike="noStrike">
                <a:solidFill>
                  <a:schemeClr val="dk1">
                    <a:lumMod val="65000"/>
                    <a:lumOff val="35000"/>
                  </a:schemeClr>
                </a:solidFill>
                <a:latin typeface="Avenir Next LT Pro"/>
              </a:rPr>
              <a:t>Ventajas clave</a:t>
            </a:r>
            <a:endParaRPr b="0" lang="en-US" sz="14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400" spc="49" strike="noStrike">
                <a:solidFill>
                  <a:schemeClr val="dk1">
                    <a:lumMod val="65000"/>
                    <a:lumOff val="35000"/>
                  </a:schemeClr>
                </a:solidFill>
                <a:latin typeface="Avenir Next LT Pro"/>
              </a:rPr>
              <a:t>Ofrece redacción estructurada y asistencia en programación, con capacidad para mantener contexto y refinar solicitudes.</a:t>
            </a:r>
            <a:endParaRPr b="0" lang="en-US" sz="14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400" spc="49" strike="noStrike">
                <a:solidFill>
                  <a:schemeClr val="dk1">
                    <a:lumMod val="65000"/>
                    <a:lumOff val="35000"/>
                  </a:schemeClr>
                </a:solidFill>
                <a:latin typeface="Avenir Next LT Pro"/>
              </a:rPr>
              <a:t>Limitaciones importantes</a:t>
            </a:r>
            <a:endParaRPr b="0" lang="en-US" sz="14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400" spc="49" strike="noStrike">
                <a:solidFill>
                  <a:schemeClr val="dk1">
                    <a:lumMod val="65000"/>
                    <a:lumOff val="35000"/>
                  </a:schemeClr>
                </a:solidFill>
                <a:latin typeface="Avenir Next LT Pro"/>
              </a:rPr>
              <a:t>Puede cometer errores, inventar información y no siempre tiene datos actualizados, por lo que requiere evaluación crítica.</a:t>
            </a:r>
            <a:endParaRPr b="0" lang="en-US" sz="1400" spc="49" strike="noStrike">
              <a:solidFill>
                <a:schemeClr val="dk1">
                  <a:lumMod val="65000"/>
                  <a:lumOff val="35000"/>
                </a:schemeClr>
              </a:solidFill>
              <a:latin typeface="Avenir Next LT Pro"/>
            </a:endParaRPr>
          </a:p>
          <a:p>
            <a:pPr indent="0" defTabSz="914400">
              <a:lnSpc>
                <a:spcPct val="140000"/>
              </a:lnSpc>
              <a:spcBef>
                <a:spcPts val="2500"/>
              </a:spcBef>
              <a:buNone/>
              <a:tabLst>
                <a:tab algn="l" pos="0"/>
              </a:tabLst>
            </a:pPr>
            <a:r>
              <a:rPr b="1" lang="es-GT" sz="1400" spc="49" strike="noStrike">
                <a:solidFill>
                  <a:schemeClr val="dk1">
                    <a:lumMod val="65000"/>
                    <a:lumOff val="35000"/>
                  </a:schemeClr>
                </a:solidFill>
                <a:latin typeface="Avenir Next LT Pro"/>
              </a:rPr>
              <a:t>Casos de uso variados</a:t>
            </a:r>
            <a:endParaRPr b="0" lang="en-US" sz="1400" spc="49" strike="noStrike">
              <a:solidFill>
                <a:schemeClr val="dk1">
                  <a:lumMod val="65000"/>
                  <a:lumOff val="35000"/>
                </a:schemeClr>
              </a:solidFill>
              <a:latin typeface="Avenir Next LT Pro"/>
            </a:endParaRPr>
          </a:p>
          <a:p>
            <a:pPr indent="0" defTabSz="914400">
              <a:lnSpc>
                <a:spcPct val="140000"/>
              </a:lnSpc>
              <a:spcBef>
                <a:spcPts val="499"/>
              </a:spcBef>
              <a:buNone/>
              <a:tabLst>
                <a:tab algn="l" pos="0"/>
              </a:tabLst>
            </a:pPr>
            <a:r>
              <a:rPr b="0" i="1" lang="es-GT" sz="1400" spc="49" strike="noStrike">
                <a:solidFill>
                  <a:schemeClr val="dk1">
                    <a:lumMod val="65000"/>
                    <a:lumOff val="35000"/>
                  </a:schemeClr>
                </a:solidFill>
                <a:latin typeface="Avenir Next LT Pro"/>
              </a:rPr>
              <a:t>Utilizado en educación, oficina, negocios y desarrollo de software para tareas como explicación, redacción y programación.</a:t>
            </a:r>
            <a:endParaRPr b="0" lang="en-US" sz="1400" spc="49" strike="noStrike">
              <a:solidFill>
                <a:schemeClr val="dk1">
                  <a:lumMod val="65000"/>
                  <a:lumOff val="35000"/>
                </a:schemeClr>
              </a:solidFill>
              <a:latin typeface="Avenir Next LT Pro"/>
            </a:endParaRPr>
          </a:p>
        </p:txBody>
      </p:sp>
      <p:sp>
        <p:nvSpPr>
          <p:cNvPr id="1309" name="PlaceHolder 2"/>
          <p:cNvSpPr>
            <a:spLocks noGrp="1"/>
          </p:cNvSpPr>
          <p:nvPr>
            <p:ph type="title"/>
          </p:nvPr>
        </p:nvSpPr>
        <p:spPr>
          <a:xfrm>
            <a:off x="612720" y="548640"/>
            <a:ext cx="4672080" cy="1453680"/>
          </a:xfrm>
          <a:prstGeom prst="rect">
            <a:avLst/>
          </a:prstGeom>
          <a:noFill/>
          <a:ln w="0">
            <a:noFill/>
          </a:ln>
        </p:spPr>
        <p:txBody>
          <a:bodyPr lIns="91440" rIns="91440" tIns="45720" bIns="45720" anchor="b">
            <a:normAutofit/>
          </a:bodyPr>
          <a:p>
            <a:pPr indent="0" defTabSz="914400">
              <a:lnSpc>
                <a:spcPct val="90000"/>
              </a:lnSpc>
              <a:buNone/>
            </a:pPr>
            <a:r>
              <a:rPr b="0" lang="es-GT" sz="2800" spc="-1" strike="noStrike" cap="all">
                <a:solidFill>
                  <a:schemeClr val="dk1">
                    <a:lumMod val="75000"/>
                    <a:lumOff val="25000"/>
                  </a:schemeClr>
                </a:solidFill>
                <a:latin typeface="바탕"/>
                <a:ea typeface="바탕"/>
              </a:rPr>
              <a:t>Funciones, ventajas, limitaciones y casos de uso de ChatGPT</a:t>
            </a:r>
            <a:endParaRPr b="0" lang="en-US" sz="2800" spc="-1" strike="noStrike">
              <a:solidFill>
                <a:schemeClr val="dk1"/>
              </a:solidFill>
              <a:latin typeface="Neue Haas Grotesk Text Pro"/>
            </a:endParaRPr>
          </a:p>
        </p:txBody>
      </p:sp>
    </p:spTree>
  </p:cSld>
  <p:transition>
    <p:fade/>
  </p:transition>
  <p:timing>
    <p:tnLst>
      <p:par>
        <p:cTn id="63" dur="indefinite" restart="never" nodeType="tmRoot">
          <p:childTnLst>
            <p:seq>
              <p:cTn id="64" dur="indefinite" nodeType="mainSeq">
                <p:childTnLst>
                  <p:par>
                    <p:cTn id="65" fill="hold">
                      <p:stCondLst>
                        <p:cond delay="0"/>
                      </p:stCondLst>
                      <p:childTnLst>
                        <p:par>
                          <p:cTn id="66" fill="hold">
                            <p:stCondLst>
                              <p:cond delay="0"/>
                            </p:stCondLst>
                            <p:childTnLst>
                              <p:par>
                                <p:cTn id="67" nodeType="withEffect" fill="hold" presetClass="entr" presetID="10">
                                  <p:stCondLst>
                                    <p:cond delay="250"/>
                                  </p:stCondLst>
                                  <p:iterate type="el">
                                    <p:tmAbs val="100"/>
                                  </p:iterate>
                                  <p:childTnLst>
                                    <p:set>
                                      <p:cBhvr>
                                        <p:cTn id="68" dur="1" fill="hold">
                                          <p:stCondLst>
                                            <p:cond delay="0"/>
                                          </p:stCondLst>
                                        </p:cTn>
                                        <p:tgtEl>
                                          <p:spTgt spid="1308"/>
                                        </p:tgtEl>
                                        <p:attrNameLst>
                                          <p:attrName>style.visibility</p:attrName>
                                        </p:attrNameLst>
                                      </p:cBhvr>
                                      <p:to>
                                        <p:strVal val="visible"/>
                                      </p:to>
                                    </p:set>
                                    <p:animEffect filter="fade" transition="in">
                                      <p:cBhvr additive="repl">
                                        <p:cTn id="69" dur="500"/>
                                        <p:tgtEl>
                                          <p:spTgt spid="13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0.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1.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2.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3.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4.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5.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6.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7.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8.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9.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0.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1.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2.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3.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4.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5.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6.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7.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8.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9.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0.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1.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2.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3.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4.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5.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6.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7.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8.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9.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0.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1.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2.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3.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4.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5.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6.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7.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8.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9.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0.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1.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2.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3.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4.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5.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6.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7.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8.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9.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6.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7.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8.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9.xml><?xml version="1.0" encoding="utf-8"?>
<a:theme xmlns:a="http://schemas.openxmlformats.org/drawingml/2006/main" xmlns:r="http://schemas.openxmlformats.org/officeDocument/2006/relationships" name="Frost">
  <a:themeElements>
    <a:clrScheme name="Frosty Design">
      <a:dk1>
        <a:srgbClr val="000000"/>
      </a:dk1>
      <a:lt1>
        <a:srgbClr val="ffffff"/>
      </a:lt1>
      <a:dk2>
        <a:srgbClr val="0b2627"/>
      </a:dk2>
      <a:lt2>
        <a:srgbClr val="dae3e3"/>
      </a:lt2>
      <a:accent1>
        <a:srgbClr val="757e36"/>
      </a:accent1>
      <a:accent2>
        <a:srgbClr val="b494c2"/>
      </a:accent2>
      <a:accent3>
        <a:srgbClr val="8fa2a3"/>
      </a:accent3>
      <a:accent4>
        <a:srgbClr val="ce7f00"/>
      </a:accent4>
      <a:accent5>
        <a:srgbClr val="d15928"/>
      </a:accent5>
      <a:accent6>
        <a:srgbClr val="b7836f"/>
      </a:accent6>
      <a:hlink>
        <a:srgbClr val="467886"/>
      </a:hlink>
      <a:folHlink>
        <a:srgbClr val="96607d"/>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15</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adonis.gomez@intecap.edu.gt</dc:creator>
  <dc:description/>
  <dc:language>es-GT</dc:language>
  <cp:lastModifiedBy>Adónis Gómez</cp:lastModifiedBy>
  <dcterms:modified xsi:type="dcterms:W3CDTF">2026-06-25T21:02:46Z</dcterms:modified>
  <cp:revision>2</cp:revision>
  <dc:subject/>
  <dc:title/>
</cp:coreProperties>
</file>